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Hi Melody" panose="020B0600000101010101" charset="-127"/>
      <p:regular r:id="rId18"/>
    </p:embeddedFont>
    <p:embeddedFont>
      <p:font typeface="Poppins" panose="020B0600000101010101" charset="0"/>
      <p:regular r:id="rId19"/>
      <p:bold r:id="rId20"/>
      <p:italic r:id="rId21"/>
      <p:boldItalic r:id="rId22"/>
    </p:embeddedFont>
    <p:embeddedFont>
      <p:font typeface="Encode Sans Expanded" panose="020B0600000101010101" charset="0"/>
      <p:regular r:id="rId23"/>
      <p:bold r:id="rId24"/>
    </p:embeddedFont>
    <p:embeddedFont>
      <p:font typeface="DM Sans" panose="020B0600000101010101" charset="0"/>
      <p:regular r:id="rId25"/>
      <p:bold r:id="rId26"/>
      <p:italic r:id="rId27"/>
      <p:boldItalic r:id="rId28"/>
    </p:embeddedFont>
    <p:embeddedFont>
      <p:font typeface="Anaheim" panose="020B0600000101010101" charset="0"/>
      <p:regular r:id="rId29"/>
      <p:bold r:id="rId30"/>
    </p:embeddedFont>
    <p:embeddedFont>
      <p:font typeface="Bebas Neue" panose="020B0600000101010101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9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Google Shape;2730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1" name="Google Shape;2731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Google Shape;340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4" name="Google Shape;340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Google Shape;341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3" name="Google Shape;341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g36b647639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2" name="Google Shape;3422;g36b6476398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343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1" name="Google Shape;343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7" name="Google Shape;344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8" name="Google Shape;344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Google Shape;3626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7" name="Google Shape;3627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5" name="Google Shape;308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1" name="Google Shape;3231;g365da8b995c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2" name="Google Shape;3232;g365da8b995c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" name="Google Shape;3369;g365da8b995c_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0" name="Google Shape;3370;g365da8b995c_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g365da8b995c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8" name="Google Shape;3378;g365da8b995c_3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5" name="Google Shape;3385;g365da8b995c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6" name="Google Shape;3386;g365da8b995c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4" name="Google Shape;3394;g365da8b995c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5" name="Google Shape;3395;g365da8b995c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5400000" flipH="1">
            <a:off x="5604394" y="1035155"/>
            <a:ext cx="2461835" cy="6081124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5357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5097765" flipH="1">
            <a:off x="-177495" y="-1356063"/>
            <a:ext cx="3076308" cy="4117056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5618119">
            <a:off x="8574185" y="1576058"/>
            <a:ext cx="965715" cy="592773"/>
            <a:chOff x="3635425" y="69650"/>
            <a:chExt cx="965800" cy="592825"/>
          </a:xfrm>
        </p:grpSpPr>
        <p:sp>
          <p:nvSpPr>
            <p:cNvPr id="14" name="Google Shape;14;p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98538" y="-369250"/>
            <a:ext cx="965805" cy="1080049"/>
            <a:chOff x="2180275" y="-47850"/>
            <a:chExt cx="812625" cy="908750"/>
          </a:xfrm>
        </p:grpSpPr>
        <p:sp>
          <p:nvSpPr>
            <p:cNvPr id="37" name="Google Shape;37;p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911150" y="1224013"/>
            <a:ext cx="7321800" cy="21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800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2307675" y="3443687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"/>
          <p:cNvSpPr/>
          <p:nvPr/>
        </p:nvSpPr>
        <p:spPr>
          <a:xfrm rot="5400000" flipH="1">
            <a:off x="845484" y="-1741340"/>
            <a:ext cx="2898560" cy="5481971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1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1"/>
          <p:cNvSpPr/>
          <p:nvPr/>
        </p:nvSpPr>
        <p:spPr>
          <a:xfrm rot="-5400000" flipH="1">
            <a:off x="5604394" y="1035155"/>
            <a:ext cx="2461835" cy="6081124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1"/>
          <p:cNvSpPr/>
          <p:nvPr/>
        </p:nvSpPr>
        <p:spPr>
          <a:xfrm>
            <a:off x="735357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" name="Google Shape;722;p11"/>
          <p:cNvGrpSpPr/>
          <p:nvPr/>
        </p:nvGrpSpPr>
        <p:grpSpPr>
          <a:xfrm rot="2321181" flipH="1">
            <a:off x="7407280" y="-428060"/>
            <a:ext cx="2220518" cy="1935569"/>
            <a:chOff x="-5434800" y="644925"/>
            <a:chExt cx="3658275" cy="3188825"/>
          </a:xfrm>
        </p:grpSpPr>
        <p:sp>
          <p:nvSpPr>
            <p:cNvPr id="723" name="Google Shape;723;p11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1"/>
          <p:cNvGrpSpPr/>
          <p:nvPr/>
        </p:nvGrpSpPr>
        <p:grpSpPr>
          <a:xfrm rot="2700000">
            <a:off x="7950538" y="4520338"/>
            <a:ext cx="1175834" cy="586754"/>
            <a:chOff x="5351150" y="1861950"/>
            <a:chExt cx="1036450" cy="517200"/>
          </a:xfrm>
        </p:grpSpPr>
        <p:sp>
          <p:nvSpPr>
            <p:cNvPr id="766" name="Google Shape;766;p11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11"/>
          <p:cNvGrpSpPr/>
          <p:nvPr/>
        </p:nvGrpSpPr>
        <p:grpSpPr>
          <a:xfrm rot="-1667846" flipH="1">
            <a:off x="91292" y="4366173"/>
            <a:ext cx="620911" cy="895090"/>
            <a:chOff x="3563300" y="2901850"/>
            <a:chExt cx="712675" cy="1027375"/>
          </a:xfrm>
        </p:grpSpPr>
        <p:sp>
          <p:nvSpPr>
            <p:cNvPr id="789" name="Google Shape;789;p11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11"/>
          <p:cNvGrpSpPr/>
          <p:nvPr/>
        </p:nvGrpSpPr>
        <p:grpSpPr>
          <a:xfrm rot="-5721994" flipH="1">
            <a:off x="8635367" y="4648735"/>
            <a:ext cx="785839" cy="482362"/>
            <a:chOff x="3635425" y="69650"/>
            <a:chExt cx="965800" cy="592825"/>
          </a:xfrm>
        </p:grpSpPr>
        <p:sp>
          <p:nvSpPr>
            <p:cNvPr id="808" name="Google Shape;808;p1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11"/>
          <p:cNvGrpSpPr/>
          <p:nvPr/>
        </p:nvGrpSpPr>
        <p:grpSpPr>
          <a:xfrm>
            <a:off x="-174677" y="-424650"/>
            <a:ext cx="965805" cy="1080049"/>
            <a:chOff x="2180275" y="-47850"/>
            <a:chExt cx="812625" cy="908750"/>
          </a:xfrm>
        </p:grpSpPr>
        <p:sp>
          <p:nvSpPr>
            <p:cNvPr id="831" name="Google Shape;831;p11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11"/>
          <p:cNvSpPr txBox="1">
            <a:spLocks noGrp="1"/>
          </p:cNvSpPr>
          <p:nvPr>
            <p:ph type="title" hasCustomPrompt="1"/>
          </p:nvPr>
        </p:nvSpPr>
        <p:spPr>
          <a:xfrm>
            <a:off x="3623300" y="1464925"/>
            <a:ext cx="4807500" cy="17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0" name="Google Shape;850;p11"/>
          <p:cNvSpPr txBox="1">
            <a:spLocks noGrp="1"/>
          </p:cNvSpPr>
          <p:nvPr>
            <p:ph type="subTitle" idx="1"/>
          </p:nvPr>
        </p:nvSpPr>
        <p:spPr>
          <a:xfrm>
            <a:off x="3623300" y="3181475"/>
            <a:ext cx="48075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13"/>
          <p:cNvGrpSpPr/>
          <p:nvPr/>
        </p:nvGrpSpPr>
        <p:grpSpPr>
          <a:xfrm>
            <a:off x="-661593" y="-975342"/>
            <a:ext cx="10701078" cy="7186186"/>
            <a:chOff x="-661593" y="-975342"/>
            <a:chExt cx="10701078" cy="7186186"/>
          </a:xfrm>
        </p:grpSpPr>
        <p:sp>
          <p:nvSpPr>
            <p:cNvPr id="854" name="Google Shape;854;p13"/>
            <p:cNvSpPr/>
            <p:nvPr/>
          </p:nvSpPr>
          <p:spPr>
            <a:xfrm rot="-5400000" flipH="1">
              <a:off x="7274485" y="3354218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5" name="Google Shape;855;p13"/>
            <p:cNvGrpSpPr/>
            <p:nvPr/>
          </p:nvGrpSpPr>
          <p:grpSpPr>
            <a:xfrm rot="2150411" flipH="1">
              <a:off x="8990962" y="3921682"/>
              <a:ext cx="306095" cy="461663"/>
              <a:chOff x="5185050" y="2463125"/>
              <a:chExt cx="751475" cy="1133400"/>
            </a:xfrm>
          </p:grpSpPr>
          <p:sp>
            <p:nvSpPr>
              <p:cNvPr id="856" name="Google Shape;856;p13"/>
              <p:cNvSpPr/>
              <p:nvPr/>
            </p:nvSpPr>
            <p:spPr>
              <a:xfrm>
                <a:off x="5185050" y="2463125"/>
                <a:ext cx="751475" cy="1067250"/>
              </a:xfrm>
              <a:custGeom>
                <a:avLst/>
                <a:gdLst/>
                <a:ahLst/>
                <a:cxnLst/>
                <a:rect l="l" t="t" r="r" b="b"/>
                <a:pathLst>
                  <a:path w="30059" h="42690" extrusionOk="0">
                    <a:moveTo>
                      <a:pt x="1831" y="0"/>
                    </a:moveTo>
                    <a:lnTo>
                      <a:pt x="1831" y="0"/>
                    </a:lnTo>
                    <a:cubicBezTo>
                      <a:pt x="2368" y="2188"/>
                      <a:pt x="1194" y="4476"/>
                      <a:pt x="697" y="6764"/>
                    </a:cubicBezTo>
                    <a:cubicBezTo>
                      <a:pt x="239" y="9071"/>
                      <a:pt x="1" y="11538"/>
                      <a:pt x="1393" y="13428"/>
                    </a:cubicBezTo>
                    <a:cubicBezTo>
                      <a:pt x="2845" y="15357"/>
                      <a:pt x="5809" y="16412"/>
                      <a:pt x="6904" y="18500"/>
                    </a:cubicBezTo>
                    <a:cubicBezTo>
                      <a:pt x="8236" y="21066"/>
                      <a:pt x="6347" y="24448"/>
                      <a:pt x="8018" y="26855"/>
                    </a:cubicBezTo>
                    <a:cubicBezTo>
                      <a:pt x="9589" y="29143"/>
                      <a:pt x="13826" y="29779"/>
                      <a:pt x="15060" y="32206"/>
                    </a:cubicBezTo>
                    <a:cubicBezTo>
                      <a:pt x="15875" y="33838"/>
                      <a:pt x="15060" y="35887"/>
                      <a:pt x="15597" y="37617"/>
                    </a:cubicBezTo>
                    <a:cubicBezTo>
                      <a:pt x="15696" y="37975"/>
                      <a:pt x="15875" y="38313"/>
                      <a:pt x="16174" y="38592"/>
                    </a:cubicBezTo>
                    <a:cubicBezTo>
                      <a:pt x="16611" y="38970"/>
                      <a:pt x="17268" y="39129"/>
                      <a:pt x="17904" y="39288"/>
                    </a:cubicBezTo>
                    <a:cubicBezTo>
                      <a:pt x="20470" y="39925"/>
                      <a:pt x="23295" y="40720"/>
                      <a:pt x="24051" y="42690"/>
                    </a:cubicBezTo>
                    <a:cubicBezTo>
                      <a:pt x="25503" y="40621"/>
                      <a:pt x="26975" y="38592"/>
                      <a:pt x="28408" y="36523"/>
                    </a:cubicBezTo>
                    <a:cubicBezTo>
                      <a:pt x="29004" y="35648"/>
                      <a:pt x="29621" y="34792"/>
                      <a:pt x="29800" y="33838"/>
                    </a:cubicBezTo>
                    <a:cubicBezTo>
                      <a:pt x="30059" y="32425"/>
                      <a:pt x="29183" y="31132"/>
                      <a:pt x="28487" y="29879"/>
                    </a:cubicBezTo>
                    <a:cubicBezTo>
                      <a:pt x="27711" y="28526"/>
                      <a:pt x="27075" y="26975"/>
                      <a:pt x="27473" y="25403"/>
                    </a:cubicBezTo>
                    <a:cubicBezTo>
                      <a:pt x="27731" y="24249"/>
                      <a:pt x="28567" y="23076"/>
                      <a:pt x="28388" y="21922"/>
                    </a:cubicBezTo>
                    <a:cubicBezTo>
                      <a:pt x="28288" y="21265"/>
                      <a:pt x="27831" y="20689"/>
                      <a:pt x="27373" y="20171"/>
                    </a:cubicBezTo>
                    <a:cubicBezTo>
                      <a:pt x="26199" y="18898"/>
                      <a:pt x="24747" y="17784"/>
                      <a:pt x="23096" y="16889"/>
                    </a:cubicBezTo>
                    <a:cubicBezTo>
                      <a:pt x="21346" y="15934"/>
                      <a:pt x="19277" y="15138"/>
                      <a:pt x="18481" y="13607"/>
                    </a:cubicBezTo>
                    <a:cubicBezTo>
                      <a:pt x="17924" y="12453"/>
                      <a:pt x="18163" y="11080"/>
                      <a:pt x="17944" y="9847"/>
                    </a:cubicBezTo>
                    <a:cubicBezTo>
                      <a:pt x="17347" y="6465"/>
                      <a:pt x="13369" y="4277"/>
                      <a:pt x="9191" y="3203"/>
                    </a:cubicBezTo>
                    <a:cubicBezTo>
                      <a:pt x="6406" y="2507"/>
                      <a:pt x="3144" y="1989"/>
                      <a:pt x="1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5320825" y="2577500"/>
                <a:ext cx="502800" cy="1019025"/>
              </a:xfrm>
              <a:custGeom>
                <a:avLst/>
                <a:gdLst/>
                <a:ahLst/>
                <a:cxnLst/>
                <a:rect l="l" t="t" r="r" b="b"/>
                <a:pathLst>
                  <a:path w="20112" h="40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225" y="11240"/>
                      <a:pt x="17208" y="25582"/>
                      <a:pt x="18859" y="40761"/>
                    </a:cubicBezTo>
                    <a:lnTo>
                      <a:pt x="20112" y="40601"/>
                    </a:lnTo>
                    <a:cubicBezTo>
                      <a:pt x="18063" y="25304"/>
                      <a:pt x="10623" y="1104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8" name="Google Shape;858;p13"/>
            <p:cNvGrpSpPr/>
            <p:nvPr/>
          </p:nvGrpSpPr>
          <p:grpSpPr>
            <a:xfrm rot="-6599930" flipH="1">
              <a:off x="8246312" y="3927196"/>
              <a:ext cx="1141817" cy="450658"/>
              <a:chOff x="5351150" y="1861950"/>
              <a:chExt cx="1310412" cy="517200"/>
            </a:xfrm>
          </p:grpSpPr>
          <p:sp>
            <p:nvSpPr>
              <p:cNvPr id="859" name="Google Shape;859;p13"/>
              <p:cNvSpPr/>
              <p:nvPr/>
            </p:nvSpPr>
            <p:spPr>
              <a:xfrm>
                <a:off x="5429735" y="2107037"/>
                <a:ext cx="1231827" cy="209467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1" name="Google Shape;881;p13"/>
            <p:cNvSpPr/>
            <p:nvPr/>
          </p:nvSpPr>
          <p:spPr>
            <a:xfrm rot="-5400000">
              <a:off x="-385354" y="-1014764"/>
              <a:ext cx="2445143" cy="2523987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 rot="-5400000">
              <a:off x="-881832" y="3782714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3" name="Google Shape;883;p13"/>
            <p:cNvGrpSpPr/>
            <p:nvPr/>
          </p:nvGrpSpPr>
          <p:grpSpPr>
            <a:xfrm rot="1138275">
              <a:off x="7741233" y="3866233"/>
              <a:ext cx="2021413" cy="2040879"/>
              <a:chOff x="-1027257" y="2398023"/>
              <a:chExt cx="2021374" cy="2040840"/>
            </a:xfrm>
          </p:grpSpPr>
          <p:sp>
            <p:nvSpPr>
              <p:cNvPr id="884" name="Google Shape;884;p13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 rot="-3471661">
                <a:off x="-790581" y="2776163"/>
                <a:ext cx="1506946" cy="1331913"/>
              </a:xfrm>
              <a:custGeom>
                <a:avLst/>
                <a:gdLst/>
                <a:ahLst/>
                <a:cxnLst/>
                <a:rect l="l" t="t" r="r" b="b"/>
                <a:pathLst>
                  <a:path w="60275" h="53274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17565" y="53274"/>
                    </a:lnTo>
                    <a:lnTo>
                      <a:pt x="60275" y="34316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 rot="-3471661">
                <a:off x="-686559" y="2721531"/>
                <a:ext cx="1479120" cy="1293611"/>
              </a:xfrm>
              <a:custGeom>
                <a:avLst/>
                <a:gdLst/>
                <a:ahLst/>
                <a:cxnLst/>
                <a:rect l="l" t="t" r="r" b="b"/>
                <a:pathLst>
                  <a:path w="59162" h="51742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59161" y="3176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 rot="-3471661">
                <a:off x="-540170" y="2821733"/>
                <a:ext cx="1208557" cy="1057875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42313" extrusionOk="0">
                    <a:moveTo>
                      <a:pt x="36822" y="0"/>
                    </a:moveTo>
                    <a:lnTo>
                      <a:pt x="1" y="16332"/>
                    </a:lnTo>
                    <a:lnTo>
                      <a:pt x="11518" y="42312"/>
                    </a:lnTo>
                    <a:lnTo>
                      <a:pt x="48340" y="25980"/>
                    </a:lnTo>
                    <a:lnTo>
                      <a:pt x="36822" y="0"/>
                    </a:lnTo>
                    <a:close/>
                  </a:path>
                </a:pathLst>
              </a:custGeom>
              <a:solidFill>
                <a:schemeClr val="lt2"/>
              </a:solidFill>
              <a:ln w="29350" cap="flat" cmpd="sng">
                <a:solidFill>
                  <a:schemeClr val="accent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 rot="-3471661">
                <a:off x="-187330" y="2840892"/>
                <a:ext cx="567477" cy="629655"/>
              </a:xfrm>
              <a:custGeom>
                <a:avLst/>
                <a:gdLst/>
                <a:ahLst/>
                <a:cxnLst/>
                <a:rect l="l" t="t" r="r" b="b"/>
                <a:pathLst>
                  <a:path w="22698" h="25185" extrusionOk="0">
                    <a:moveTo>
                      <a:pt x="12493" y="1"/>
                    </a:moveTo>
                    <a:lnTo>
                      <a:pt x="1293" y="4974"/>
                    </a:lnTo>
                    <a:cubicBezTo>
                      <a:pt x="1870" y="6247"/>
                      <a:pt x="1293" y="7759"/>
                      <a:pt x="0" y="8316"/>
                    </a:cubicBezTo>
                    <a:lnTo>
                      <a:pt x="6923" y="23892"/>
                    </a:lnTo>
                    <a:cubicBezTo>
                      <a:pt x="7253" y="23740"/>
                      <a:pt x="7602" y="23668"/>
                      <a:pt x="7947" y="23668"/>
                    </a:cubicBezTo>
                    <a:cubicBezTo>
                      <a:pt x="8913" y="23668"/>
                      <a:pt x="9849" y="24232"/>
                      <a:pt x="10245" y="25185"/>
                    </a:cubicBezTo>
                    <a:lnTo>
                      <a:pt x="21444" y="20212"/>
                    </a:lnTo>
                    <a:cubicBezTo>
                      <a:pt x="20868" y="18939"/>
                      <a:pt x="21444" y="17427"/>
                      <a:pt x="22698" y="16870"/>
                    </a:cubicBezTo>
                    <a:lnTo>
                      <a:pt x="15815" y="1294"/>
                    </a:lnTo>
                    <a:cubicBezTo>
                      <a:pt x="15480" y="1445"/>
                      <a:pt x="15128" y="1517"/>
                      <a:pt x="14782" y="1517"/>
                    </a:cubicBezTo>
                    <a:cubicBezTo>
                      <a:pt x="13814" y="1517"/>
                      <a:pt x="12889" y="953"/>
                      <a:pt x="12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 rot="-3471661">
                <a:off x="-79013" y="3175333"/>
                <a:ext cx="262112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20869" extrusionOk="0">
                    <a:moveTo>
                      <a:pt x="153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 rot="-3471661">
                <a:off x="-88851" y="3251580"/>
                <a:ext cx="262612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20889" extrusionOk="0">
                    <a:moveTo>
                      <a:pt x="1552" y="1"/>
                    </a:moveTo>
                    <a:lnTo>
                      <a:pt x="1" y="697"/>
                    </a:lnTo>
                    <a:lnTo>
                      <a:pt x="8952" y="20888"/>
                    </a:lnTo>
                    <a:lnTo>
                      <a:pt x="1050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 rot="-3471661">
                <a:off x="-98885" y="3328473"/>
                <a:ext cx="262137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5" h="20869" extrusionOk="0">
                    <a:moveTo>
                      <a:pt x="155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 rot="-3471661">
                <a:off x="-108713" y="3404738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7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 rot="-3471661">
                <a:off x="-118804" y="3480624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8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 rot="-3471661">
                <a:off x="-130080" y="2905780"/>
                <a:ext cx="452121" cy="499349"/>
              </a:xfrm>
              <a:custGeom>
                <a:avLst/>
                <a:gdLst/>
                <a:ahLst/>
                <a:cxnLst/>
                <a:rect l="l" t="t" r="r" b="b"/>
                <a:pathLst>
                  <a:path w="18084" h="19973" extrusionOk="0">
                    <a:moveTo>
                      <a:pt x="9927" y="1"/>
                    </a:moveTo>
                    <a:lnTo>
                      <a:pt x="1015" y="3939"/>
                    </a:lnTo>
                    <a:cubicBezTo>
                      <a:pt x="1473" y="4954"/>
                      <a:pt x="1015" y="6148"/>
                      <a:pt x="1" y="6605"/>
                    </a:cubicBezTo>
                    <a:lnTo>
                      <a:pt x="5511" y="18958"/>
                    </a:lnTo>
                    <a:cubicBezTo>
                      <a:pt x="5776" y="18844"/>
                      <a:pt x="6054" y="18789"/>
                      <a:pt x="6327" y="18789"/>
                    </a:cubicBezTo>
                    <a:cubicBezTo>
                      <a:pt x="7098" y="18789"/>
                      <a:pt x="7834" y="19224"/>
                      <a:pt x="8157" y="19973"/>
                    </a:cubicBezTo>
                    <a:lnTo>
                      <a:pt x="17069" y="16034"/>
                    </a:lnTo>
                    <a:cubicBezTo>
                      <a:pt x="16591" y="15040"/>
                      <a:pt x="17069" y="13866"/>
                      <a:pt x="18083" y="13389"/>
                    </a:cubicBezTo>
                    <a:lnTo>
                      <a:pt x="12593" y="1035"/>
                    </a:lnTo>
                    <a:cubicBezTo>
                      <a:pt x="12328" y="1149"/>
                      <a:pt x="12051" y="1204"/>
                      <a:pt x="11779" y="1204"/>
                    </a:cubicBezTo>
                    <a:cubicBezTo>
                      <a:pt x="11006" y="1204"/>
                      <a:pt x="10265" y="765"/>
                      <a:pt x="9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96" name="Google Shape;896;p13"/>
              <p:cNvCxnSpPr/>
              <p:nvPr/>
            </p:nvCxnSpPr>
            <p:spPr>
              <a:xfrm rot="-3471273">
                <a:off x="-310659" y="3622309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13"/>
              <p:cNvCxnSpPr/>
              <p:nvPr/>
            </p:nvCxnSpPr>
            <p:spPr>
              <a:xfrm rot="-3471273">
                <a:off x="-300385" y="3605956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13"/>
              <p:cNvCxnSpPr/>
              <p:nvPr/>
            </p:nvCxnSpPr>
            <p:spPr>
              <a:xfrm rot="-3471273">
                <a:off x="-290111" y="3589603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13"/>
              <p:cNvCxnSpPr/>
              <p:nvPr/>
            </p:nvCxnSpPr>
            <p:spPr>
              <a:xfrm rot="-3471273">
                <a:off x="-279838" y="3573250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00" name="Google Shape;900;p13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 rot="-3471661">
                <a:off x="-901254" y="3114429"/>
                <a:ext cx="944470" cy="404369"/>
              </a:xfrm>
              <a:custGeom>
                <a:avLst/>
                <a:gdLst/>
                <a:ahLst/>
                <a:cxnLst/>
                <a:rect l="l" t="t" r="r" b="b"/>
                <a:pathLst>
                  <a:path w="37777" h="16174" fill="none" extrusionOk="0">
                    <a:moveTo>
                      <a:pt x="37777" y="1"/>
                    </a:moveTo>
                    <a:lnTo>
                      <a:pt x="1" y="1617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 rot="-3471661">
                <a:off x="-939642" y="3130954"/>
                <a:ext cx="944995" cy="403869"/>
              </a:xfrm>
              <a:custGeom>
                <a:avLst/>
                <a:gdLst/>
                <a:ahLst/>
                <a:cxnLst/>
                <a:rect l="l" t="t" r="r" b="b"/>
                <a:pathLst>
                  <a:path w="37798" h="16154" fill="none" extrusionOk="0">
                    <a:moveTo>
                      <a:pt x="37797" y="1"/>
                    </a:moveTo>
                    <a:lnTo>
                      <a:pt x="1" y="1615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4" name="Google Shape;904;p13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905" name="Google Shape;905;p13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3" name="Google Shape;923;p13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924" name="Google Shape;924;p13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0" name="Google Shape;930;p13"/>
            <p:cNvSpPr/>
            <p:nvPr/>
          </p:nvSpPr>
          <p:spPr>
            <a:xfrm rot="-5243638" flipH="1">
              <a:off x="6569771" y="-1469727"/>
              <a:ext cx="1965418" cy="4576395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1" name="Google Shape;93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3"/>
          <p:cNvSpPr txBox="1">
            <a:spLocks noGrp="1"/>
          </p:cNvSpPr>
          <p:nvPr>
            <p:ph type="subTitle" idx="1"/>
          </p:nvPr>
        </p:nvSpPr>
        <p:spPr>
          <a:xfrm>
            <a:off x="720000" y="2132997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3"/>
          <p:cNvSpPr txBox="1">
            <a:spLocks noGrp="1"/>
          </p:cNvSpPr>
          <p:nvPr>
            <p:ph type="subTitle" idx="2"/>
          </p:nvPr>
        </p:nvSpPr>
        <p:spPr>
          <a:xfrm>
            <a:off x="3337525" y="2132997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3"/>
          <p:cNvSpPr txBox="1">
            <a:spLocks noGrp="1"/>
          </p:cNvSpPr>
          <p:nvPr>
            <p:ph type="subTitle" idx="3"/>
          </p:nvPr>
        </p:nvSpPr>
        <p:spPr>
          <a:xfrm>
            <a:off x="720000" y="3866176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3"/>
          <p:cNvSpPr txBox="1">
            <a:spLocks noGrp="1"/>
          </p:cNvSpPr>
          <p:nvPr>
            <p:ph type="subTitle" idx="4"/>
          </p:nvPr>
        </p:nvSpPr>
        <p:spPr>
          <a:xfrm>
            <a:off x="3337525" y="3866176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3"/>
          <p:cNvSpPr txBox="1">
            <a:spLocks noGrp="1"/>
          </p:cNvSpPr>
          <p:nvPr>
            <p:ph type="subTitle" idx="5"/>
          </p:nvPr>
        </p:nvSpPr>
        <p:spPr>
          <a:xfrm>
            <a:off x="5955050" y="2132997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3"/>
          <p:cNvSpPr txBox="1">
            <a:spLocks noGrp="1"/>
          </p:cNvSpPr>
          <p:nvPr>
            <p:ph type="subTitle" idx="6"/>
          </p:nvPr>
        </p:nvSpPr>
        <p:spPr>
          <a:xfrm>
            <a:off x="5955050" y="3866176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332025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9" name="Google Shape;939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3064619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0" name="Google Shape;940;p13"/>
          <p:cNvSpPr txBox="1">
            <a:spLocks noGrp="1"/>
          </p:cNvSpPr>
          <p:nvPr>
            <p:ph type="title" idx="9" hasCustomPrompt="1"/>
          </p:nvPr>
        </p:nvSpPr>
        <p:spPr>
          <a:xfrm>
            <a:off x="3337525" y="1332025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1" name="Google Shape;941;p13"/>
          <p:cNvSpPr txBox="1">
            <a:spLocks noGrp="1"/>
          </p:cNvSpPr>
          <p:nvPr>
            <p:ph type="title" idx="13" hasCustomPrompt="1"/>
          </p:nvPr>
        </p:nvSpPr>
        <p:spPr>
          <a:xfrm>
            <a:off x="3337525" y="3064619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2" name="Google Shape;9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955050" y="1332025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3" name="Google Shape;943;p13"/>
          <p:cNvSpPr txBox="1">
            <a:spLocks noGrp="1"/>
          </p:cNvSpPr>
          <p:nvPr>
            <p:ph type="title" idx="15" hasCustomPrompt="1"/>
          </p:nvPr>
        </p:nvSpPr>
        <p:spPr>
          <a:xfrm>
            <a:off x="5955050" y="3064619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6"/>
          </p:nvPr>
        </p:nvSpPr>
        <p:spPr>
          <a:xfrm>
            <a:off x="720000" y="1801116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subTitle" idx="17"/>
          </p:nvPr>
        </p:nvSpPr>
        <p:spPr>
          <a:xfrm>
            <a:off x="3337525" y="1801116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6" name="Google Shape;946;p13"/>
          <p:cNvSpPr txBox="1">
            <a:spLocks noGrp="1"/>
          </p:cNvSpPr>
          <p:nvPr>
            <p:ph type="subTitle" idx="18"/>
          </p:nvPr>
        </p:nvSpPr>
        <p:spPr>
          <a:xfrm>
            <a:off x="5955050" y="1801116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7" name="Google Shape;947;p13"/>
          <p:cNvSpPr txBox="1">
            <a:spLocks noGrp="1"/>
          </p:cNvSpPr>
          <p:nvPr>
            <p:ph type="subTitle" idx="19"/>
          </p:nvPr>
        </p:nvSpPr>
        <p:spPr>
          <a:xfrm>
            <a:off x="720000" y="3533777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20"/>
          </p:nvPr>
        </p:nvSpPr>
        <p:spPr>
          <a:xfrm>
            <a:off x="3337525" y="3533777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subTitle" idx="21"/>
          </p:nvPr>
        </p:nvSpPr>
        <p:spPr>
          <a:xfrm>
            <a:off x="5955050" y="3533777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4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4"/>
          <p:cNvSpPr/>
          <p:nvPr/>
        </p:nvSpPr>
        <p:spPr>
          <a:xfrm rot="-5400000" flipH="1">
            <a:off x="5738178" y="1168998"/>
            <a:ext cx="2384673" cy="589052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3" name="Google Shape;953;p14"/>
          <p:cNvGrpSpPr/>
          <p:nvPr/>
        </p:nvGrpSpPr>
        <p:grpSpPr>
          <a:xfrm rot="2350022">
            <a:off x="8266691" y="3824077"/>
            <a:ext cx="939162" cy="1353874"/>
            <a:chOff x="3563300" y="2901850"/>
            <a:chExt cx="712675" cy="1027375"/>
          </a:xfrm>
        </p:grpSpPr>
        <p:sp>
          <p:nvSpPr>
            <p:cNvPr id="954" name="Google Shape;954;p14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14"/>
          <p:cNvSpPr/>
          <p:nvPr/>
        </p:nvSpPr>
        <p:spPr>
          <a:xfrm>
            <a:off x="735357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4"/>
          <p:cNvSpPr/>
          <p:nvPr/>
        </p:nvSpPr>
        <p:spPr>
          <a:xfrm rot="-5097765" flipH="1">
            <a:off x="-177495" y="-1356063"/>
            <a:ext cx="3076308" cy="4117056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14"/>
          <p:cNvGrpSpPr/>
          <p:nvPr/>
        </p:nvGrpSpPr>
        <p:grpSpPr>
          <a:xfrm rot="5618119">
            <a:off x="8574185" y="1576058"/>
            <a:ext cx="965715" cy="592773"/>
            <a:chOff x="3635425" y="69650"/>
            <a:chExt cx="965800" cy="592825"/>
          </a:xfrm>
        </p:grpSpPr>
        <p:sp>
          <p:nvSpPr>
            <p:cNvPr id="975" name="Google Shape;975;p14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14"/>
          <p:cNvGrpSpPr/>
          <p:nvPr/>
        </p:nvGrpSpPr>
        <p:grpSpPr>
          <a:xfrm>
            <a:off x="98538" y="-369250"/>
            <a:ext cx="965805" cy="1080049"/>
            <a:chOff x="2180275" y="-47850"/>
            <a:chExt cx="812625" cy="908750"/>
          </a:xfrm>
        </p:grpSpPr>
        <p:sp>
          <p:nvSpPr>
            <p:cNvPr id="998" name="Google Shape;998;p1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14"/>
          <p:cNvSpPr txBox="1">
            <a:spLocks noGrp="1"/>
          </p:cNvSpPr>
          <p:nvPr>
            <p:ph type="title"/>
          </p:nvPr>
        </p:nvSpPr>
        <p:spPr>
          <a:xfrm>
            <a:off x="2639906" y="3100300"/>
            <a:ext cx="57909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7" name="Google Shape;1017;p14"/>
          <p:cNvSpPr txBox="1">
            <a:spLocks noGrp="1"/>
          </p:cNvSpPr>
          <p:nvPr>
            <p:ph type="subTitle" idx="1"/>
          </p:nvPr>
        </p:nvSpPr>
        <p:spPr>
          <a:xfrm>
            <a:off x="1226400" y="1126425"/>
            <a:ext cx="7204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5"/>
          <p:cNvSpPr/>
          <p:nvPr/>
        </p:nvSpPr>
        <p:spPr>
          <a:xfrm rot="-3828663">
            <a:off x="-1182532" y="3212834"/>
            <a:ext cx="2739422" cy="3901975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5"/>
          <p:cNvSpPr/>
          <p:nvPr/>
        </p:nvSpPr>
        <p:spPr>
          <a:xfrm rot="-5400000" flipH="1">
            <a:off x="5795328" y="1168998"/>
            <a:ext cx="2384673" cy="589052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5"/>
          <p:cNvSpPr/>
          <p:nvPr/>
        </p:nvSpPr>
        <p:spPr>
          <a:xfrm flipH="1">
            <a:off x="-47781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15"/>
          <p:cNvGrpSpPr/>
          <p:nvPr/>
        </p:nvGrpSpPr>
        <p:grpSpPr>
          <a:xfrm rot="-9460377" flipH="1">
            <a:off x="16798" y="4615882"/>
            <a:ext cx="715526" cy="800081"/>
            <a:chOff x="2180275" y="-47850"/>
            <a:chExt cx="812625" cy="908750"/>
          </a:xfrm>
        </p:grpSpPr>
        <p:sp>
          <p:nvSpPr>
            <p:cNvPr id="1023" name="Google Shape;1023;p1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15"/>
          <p:cNvGrpSpPr/>
          <p:nvPr/>
        </p:nvGrpSpPr>
        <p:grpSpPr>
          <a:xfrm rot="7929601">
            <a:off x="-400416" y="4101734"/>
            <a:ext cx="975867" cy="599004"/>
            <a:chOff x="3635425" y="69650"/>
            <a:chExt cx="965800" cy="592825"/>
          </a:xfrm>
        </p:grpSpPr>
        <p:sp>
          <p:nvSpPr>
            <p:cNvPr id="1042" name="Google Shape;1042;p1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15"/>
          <p:cNvGrpSpPr/>
          <p:nvPr/>
        </p:nvGrpSpPr>
        <p:grpSpPr>
          <a:xfrm rot="-1595806">
            <a:off x="-59085" y="-351307"/>
            <a:ext cx="787924" cy="881128"/>
            <a:chOff x="2180275" y="-47850"/>
            <a:chExt cx="812625" cy="908750"/>
          </a:xfrm>
        </p:grpSpPr>
        <p:sp>
          <p:nvSpPr>
            <p:cNvPr id="1065" name="Google Shape;1065;p1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15"/>
          <p:cNvSpPr txBox="1">
            <a:spLocks noGrp="1"/>
          </p:cNvSpPr>
          <p:nvPr>
            <p:ph type="title"/>
          </p:nvPr>
        </p:nvSpPr>
        <p:spPr>
          <a:xfrm>
            <a:off x="720000" y="714425"/>
            <a:ext cx="3894000" cy="259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5"/>
          <p:cNvSpPr txBox="1">
            <a:spLocks noGrp="1"/>
          </p:cNvSpPr>
          <p:nvPr>
            <p:ph type="subTitle" idx="1"/>
          </p:nvPr>
        </p:nvSpPr>
        <p:spPr>
          <a:xfrm>
            <a:off x="720000" y="3312775"/>
            <a:ext cx="38940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15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3157800" cy="407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6"/>
          <p:cNvSpPr txBox="1">
            <a:spLocks noGrp="1"/>
          </p:cNvSpPr>
          <p:nvPr>
            <p:ph type="title"/>
          </p:nvPr>
        </p:nvSpPr>
        <p:spPr>
          <a:xfrm>
            <a:off x="720000" y="1637550"/>
            <a:ext cx="39375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6"/>
          <p:cNvSpPr txBox="1">
            <a:spLocks noGrp="1"/>
          </p:cNvSpPr>
          <p:nvPr>
            <p:ph type="subTitle" idx="1"/>
          </p:nvPr>
        </p:nvSpPr>
        <p:spPr>
          <a:xfrm>
            <a:off x="720000" y="2700750"/>
            <a:ext cx="39375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6"/>
          <p:cNvSpPr/>
          <p:nvPr/>
        </p:nvSpPr>
        <p:spPr>
          <a:xfrm rot="-5400000" flipH="1">
            <a:off x="-443510" y="3110817"/>
            <a:ext cx="2893070" cy="2986358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6"/>
          <p:cNvSpPr/>
          <p:nvPr/>
        </p:nvSpPr>
        <p:spPr>
          <a:xfrm rot="-5400000" flipH="1">
            <a:off x="-710382" y="-450382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6"/>
          <p:cNvSpPr/>
          <p:nvPr/>
        </p:nvSpPr>
        <p:spPr>
          <a:xfrm rot="-5400000" flipH="1">
            <a:off x="6544955" y="-1880661"/>
            <a:ext cx="2012948" cy="468706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2" name="Google Shape;1092;p16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1093" name="Google Shape;1093;p1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 rot="9460325">
            <a:off x="8466223" y="78562"/>
            <a:ext cx="824375" cy="921890"/>
            <a:chOff x="2180275" y="-47850"/>
            <a:chExt cx="812625" cy="908750"/>
          </a:xfrm>
        </p:grpSpPr>
        <p:sp>
          <p:nvSpPr>
            <p:cNvPr id="1112" name="Google Shape;1112;p1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" name="Google Shape;1130;p16"/>
          <p:cNvGrpSpPr/>
          <p:nvPr/>
        </p:nvGrpSpPr>
        <p:grpSpPr>
          <a:xfrm rot="2700000" flipH="1">
            <a:off x="-972555" y="4063721"/>
            <a:ext cx="2554715" cy="2226880"/>
            <a:chOff x="-5434800" y="644925"/>
            <a:chExt cx="3658275" cy="3188825"/>
          </a:xfrm>
        </p:grpSpPr>
        <p:sp>
          <p:nvSpPr>
            <p:cNvPr id="1131" name="Google Shape;1131;p16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3" name="Google Shape;1173;p16"/>
          <p:cNvSpPr/>
          <p:nvPr/>
        </p:nvSpPr>
        <p:spPr>
          <a:xfrm rot="-5400000" flipH="1">
            <a:off x="6435568" y="2524323"/>
            <a:ext cx="3410549" cy="415936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16"/>
          <p:cNvGrpSpPr/>
          <p:nvPr/>
        </p:nvGrpSpPr>
        <p:grpSpPr>
          <a:xfrm rot="-8100000" flipH="1">
            <a:off x="8441612" y="4448079"/>
            <a:ext cx="998434" cy="612857"/>
            <a:chOff x="3635425" y="69650"/>
            <a:chExt cx="965800" cy="592825"/>
          </a:xfrm>
        </p:grpSpPr>
        <p:sp>
          <p:nvSpPr>
            <p:cNvPr id="1175" name="Google Shape;1175;p16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7"/>
          <p:cNvGrpSpPr/>
          <p:nvPr/>
        </p:nvGrpSpPr>
        <p:grpSpPr>
          <a:xfrm>
            <a:off x="-2160055" y="-923550"/>
            <a:ext cx="12092984" cy="8253541"/>
            <a:chOff x="-2160055" y="-923550"/>
            <a:chExt cx="12092984" cy="8253541"/>
          </a:xfrm>
        </p:grpSpPr>
        <p:sp>
          <p:nvSpPr>
            <p:cNvPr id="1199" name="Google Shape;1199;p17"/>
            <p:cNvSpPr/>
            <p:nvPr/>
          </p:nvSpPr>
          <p:spPr>
            <a:xfrm rot="-3828850">
              <a:off x="-1064218" y="2836372"/>
              <a:ext cx="3046210" cy="4338957"/>
            </a:xfrm>
            <a:custGeom>
              <a:avLst/>
              <a:gdLst/>
              <a:ahLst/>
              <a:cxnLst/>
              <a:rect l="l" t="t" r="r" b="b"/>
              <a:pathLst>
                <a:path w="121844" h="173552" extrusionOk="0">
                  <a:moveTo>
                    <a:pt x="81619" y="1"/>
                  </a:moveTo>
                  <a:cubicBezTo>
                    <a:pt x="80393" y="1"/>
                    <a:pt x="79165" y="116"/>
                    <a:pt x="77940" y="366"/>
                  </a:cubicBezTo>
                  <a:cubicBezTo>
                    <a:pt x="69446" y="2116"/>
                    <a:pt x="63558" y="9735"/>
                    <a:pt x="59241" y="17254"/>
                  </a:cubicBezTo>
                  <a:cubicBezTo>
                    <a:pt x="54924" y="24655"/>
                    <a:pt x="51343" y="32492"/>
                    <a:pt x="46450" y="39514"/>
                  </a:cubicBezTo>
                  <a:cubicBezTo>
                    <a:pt x="41556" y="46517"/>
                    <a:pt x="35091" y="52843"/>
                    <a:pt x="26975" y="55608"/>
                  </a:cubicBezTo>
                  <a:cubicBezTo>
                    <a:pt x="24432" y="56470"/>
                    <a:pt x="21708" y="56912"/>
                    <a:pt x="18994" y="56912"/>
                  </a:cubicBezTo>
                  <a:cubicBezTo>
                    <a:pt x="13070" y="56912"/>
                    <a:pt x="7196" y="54804"/>
                    <a:pt x="3362" y="50356"/>
                  </a:cubicBezTo>
                  <a:lnTo>
                    <a:pt x="0" y="144588"/>
                  </a:lnTo>
                  <a:lnTo>
                    <a:pt x="87210" y="173552"/>
                  </a:lnTo>
                  <a:cubicBezTo>
                    <a:pt x="95386" y="160761"/>
                    <a:pt x="103920" y="145901"/>
                    <a:pt x="100021" y="131220"/>
                  </a:cubicBezTo>
                  <a:cubicBezTo>
                    <a:pt x="98131" y="124078"/>
                    <a:pt x="93397" y="117892"/>
                    <a:pt x="91785" y="110671"/>
                  </a:cubicBezTo>
                  <a:cubicBezTo>
                    <a:pt x="88801" y="97343"/>
                    <a:pt x="96878" y="84293"/>
                    <a:pt x="104934" y="73253"/>
                  </a:cubicBezTo>
                  <a:cubicBezTo>
                    <a:pt x="112991" y="62232"/>
                    <a:pt x="121843" y="50077"/>
                    <a:pt x="120709" y="36471"/>
                  </a:cubicBezTo>
                  <a:cubicBezTo>
                    <a:pt x="119635" y="23899"/>
                    <a:pt x="110067" y="13594"/>
                    <a:pt x="99524" y="6612"/>
                  </a:cubicBezTo>
                  <a:cubicBezTo>
                    <a:pt x="94145" y="3048"/>
                    <a:pt x="87916" y="1"/>
                    <a:pt x="81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 rot="-5400000" flipH="1">
              <a:off x="5795328" y="1168998"/>
              <a:ext cx="2384673" cy="589052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72370" y="1"/>
                  </a:moveTo>
                  <a:cubicBezTo>
                    <a:pt x="51205" y="5889"/>
                    <a:pt x="35648" y="27671"/>
                    <a:pt x="36941" y="49613"/>
                  </a:cubicBezTo>
                  <a:cubicBezTo>
                    <a:pt x="38135" y="69824"/>
                    <a:pt x="51821" y="88941"/>
                    <a:pt x="47942" y="108814"/>
                  </a:cubicBezTo>
                  <a:cubicBezTo>
                    <a:pt x="47226" y="112593"/>
                    <a:pt x="45654" y="116492"/>
                    <a:pt x="42432" y="118581"/>
                  </a:cubicBezTo>
                  <a:cubicBezTo>
                    <a:pt x="40283" y="119974"/>
                    <a:pt x="37697" y="120372"/>
                    <a:pt x="35251" y="120948"/>
                  </a:cubicBezTo>
                  <a:cubicBezTo>
                    <a:pt x="23514" y="123614"/>
                    <a:pt x="12414" y="130437"/>
                    <a:pt x="6327" y="140821"/>
                  </a:cubicBezTo>
                  <a:cubicBezTo>
                    <a:pt x="259" y="151185"/>
                    <a:pt x="1" y="165210"/>
                    <a:pt x="7202" y="174858"/>
                  </a:cubicBezTo>
                  <a:lnTo>
                    <a:pt x="75096" y="171556"/>
                  </a:lnTo>
                  <a:lnTo>
                    <a:pt x="7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 flipH="1">
              <a:off x="-477815" y="-424656"/>
              <a:ext cx="2154415" cy="1796425"/>
            </a:xfrm>
            <a:custGeom>
              <a:avLst/>
              <a:gdLst/>
              <a:ahLst/>
              <a:cxnLst/>
              <a:rect l="l" t="t" r="r" b="b"/>
              <a:pathLst>
                <a:path w="77483" h="64608" extrusionOk="0">
                  <a:moveTo>
                    <a:pt x="140" y="1"/>
                  </a:moveTo>
                  <a:lnTo>
                    <a:pt x="140" y="1"/>
                  </a:lnTo>
                  <a:cubicBezTo>
                    <a:pt x="0" y="6227"/>
                    <a:pt x="359" y="12632"/>
                    <a:pt x="2845" y="18361"/>
                  </a:cubicBezTo>
                  <a:cubicBezTo>
                    <a:pt x="5332" y="24071"/>
                    <a:pt x="10245" y="29044"/>
                    <a:pt x="16352" y="30218"/>
                  </a:cubicBezTo>
                  <a:cubicBezTo>
                    <a:pt x="17516" y="30440"/>
                    <a:pt x="18701" y="30526"/>
                    <a:pt x="19896" y="30526"/>
                  </a:cubicBezTo>
                  <a:cubicBezTo>
                    <a:pt x="23825" y="30526"/>
                    <a:pt x="27874" y="29604"/>
                    <a:pt x="31722" y="29604"/>
                  </a:cubicBezTo>
                  <a:cubicBezTo>
                    <a:pt x="34028" y="29604"/>
                    <a:pt x="36262" y="29935"/>
                    <a:pt x="38354" y="30993"/>
                  </a:cubicBezTo>
                  <a:cubicBezTo>
                    <a:pt x="46470" y="35071"/>
                    <a:pt x="46390" y="46549"/>
                    <a:pt x="50906" y="54427"/>
                  </a:cubicBezTo>
                  <a:cubicBezTo>
                    <a:pt x="54554" y="60705"/>
                    <a:pt x="61788" y="64607"/>
                    <a:pt x="69005" y="64607"/>
                  </a:cubicBezTo>
                  <a:cubicBezTo>
                    <a:pt x="70523" y="64607"/>
                    <a:pt x="72041" y="64435"/>
                    <a:pt x="73524" y="64075"/>
                  </a:cubicBezTo>
                  <a:lnTo>
                    <a:pt x="77482" y="117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 rot="5097736">
              <a:off x="6616142" y="-1218711"/>
              <a:ext cx="2627572" cy="3516427"/>
            </a:xfrm>
            <a:custGeom>
              <a:avLst/>
              <a:gdLst/>
              <a:ahLst/>
              <a:cxnLst/>
              <a:rect l="l" t="t" r="r" b="b"/>
              <a:pathLst>
                <a:path w="123057" h="127030" extrusionOk="0">
                  <a:moveTo>
                    <a:pt x="12613" y="0"/>
                  </a:moveTo>
                  <a:lnTo>
                    <a:pt x="1" y="122122"/>
                  </a:lnTo>
                  <a:cubicBezTo>
                    <a:pt x="6745" y="125386"/>
                    <a:pt x="14226" y="127030"/>
                    <a:pt x="21703" y="127030"/>
                  </a:cubicBezTo>
                  <a:cubicBezTo>
                    <a:pt x="27348" y="127030"/>
                    <a:pt x="32991" y="126093"/>
                    <a:pt x="38314" y="124210"/>
                  </a:cubicBezTo>
                  <a:cubicBezTo>
                    <a:pt x="50707" y="119814"/>
                    <a:pt x="61171" y="110305"/>
                    <a:pt x="66760" y="98429"/>
                  </a:cubicBezTo>
                  <a:cubicBezTo>
                    <a:pt x="73325" y="84485"/>
                    <a:pt x="74001" y="66700"/>
                    <a:pt x="86056" y="57132"/>
                  </a:cubicBezTo>
                  <a:cubicBezTo>
                    <a:pt x="94710" y="50269"/>
                    <a:pt x="107322" y="49513"/>
                    <a:pt x="115159" y="41755"/>
                  </a:cubicBezTo>
                  <a:cubicBezTo>
                    <a:pt x="120133" y="36802"/>
                    <a:pt x="122420" y="29640"/>
                    <a:pt x="122739" y="22638"/>
                  </a:cubicBezTo>
                  <a:cubicBezTo>
                    <a:pt x="123057" y="15616"/>
                    <a:pt x="121644" y="8654"/>
                    <a:pt x="120152" y="1791"/>
                  </a:cubicBezTo>
                  <a:lnTo>
                    <a:pt x="126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7"/>
            <p:cNvGrpSpPr/>
            <p:nvPr/>
          </p:nvGrpSpPr>
          <p:grpSpPr>
            <a:xfrm rot="2700000">
              <a:off x="7831453" y="4386826"/>
              <a:ext cx="1175834" cy="586754"/>
              <a:chOff x="5351150" y="1861950"/>
              <a:chExt cx="1036450" cy="517200"/>
            </a:xfrm>
          </p:grpSpPr>
          <p:sp>
            <p:nvSpPr>
              <p:cNvPr id="1204" name="Google Shape;1204;p17"/>
              <p:cNvSpPr/>
              <p:nvPr/>
            </p:nvSpPr>
            <p:spPr>
              <a:xfrm>
                <a:off x="5429725" y="2107025"/>
                <a:ext cx="957875" cy="126850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7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7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7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7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7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7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7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7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7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7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7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6" name="Google Shape;1226;p17"/>
            <p:cNvGrpSpPr/>
            <p:nvPr/>
          </p:nvGrpSpPr>
          <p:grpSpPr>
            <a:xfrm rot="-5721994" flipH="1">
              <a:off x="8516282" y="4515222"/>
              <a:ext cx="785839" cy="482362"/>
              <a:chOff x="3635425" y="69650"/>
              <a:chExt cx="965800" cy="592825"/>
            </a:xfrm>
          </p:grpSpPr>
          <p:sp>
            <p:nvSpPr>
              <p:cNvPr id="1227" name="Google Shape;1227;p1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9" name="Google Shape;1249;p17"/>
            <p:cNvGrpSpPr/>
            <p:nvPr/>
          </p:nvGrpSpPr>
          <p:grpSpPr>
            <a:xfrm rot="-9460377" flipH="1">
              <a:off x="16798" y="4615882"/>
              <a:ext cx="715526" cy="800081"/>
              <a:chOff x="2180275" y="-47850"/>
              <a:chExt cx="812625" cy="908750"/>
            </a:xfrm>
          </p:grpSpPr>
          <p:sp>
            <p:nvSpPr>
              <p:cNvPr id="1250" name="Google Shape;1250;p1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17"/>
            <p:cNvGrpSpPr/>
            <p:nvPr/>
          </p:nvGrpSpPr>
          <p:grpSpPr>
            <a:xfrm rot="7929601">
              <a:off x="-400416" y="4101734"/>
              <a:ext cx="975867" cy="599004"/>
              <a:chOff x="3635425" y="69650"/>
              <a:chExt cx="965800" cy="592825"/>
            </a:xfrm>
          </p:grpSpPr>
          <p:sp>
            <p:nvSpPr>
              <p:cNvPr id="1269" name="Google Shape;1269;p1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1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1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 rot="-1595806">
              <a:off x="-59085" y="-351307"/>
              <a:ext cx="787924" cy="881128"/>
              <a:chOff x="2180275" y="-47850"/>
              <a:chExt cx="812625" cy="908750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0" name="Google Shape;1310;p17"/>
          <p:cNvSpPr txBox="1">
            <a:spLocks noGrp="1"/>
          </p:cNvSpPr>
          <p:nvPr>
            <p:ph type="title"/>
          </p:nvPr>
        </p:nvSpPr>
        <p:spPr>
          <a:xfrm>
            <a:off x="4480550" y="1501200"/>
            <a:ext cx="39501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17"/>
          <p:cNvSpPr txBox="1">
            <a:spLocks noGrp="1"/>
          </p:cNvSpPr>
          <p:nvPr>
            <p:ph type="subTitle" idx="1"/>
          </p:nvPr>
        </p:nvSpPr>
        <p:spPr>
          <a:xfrm>
            <a:off x="4480738" y="2562000"/>
            <a:ext cx="3950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8"/>
          <p:cNvSpPr/>
          <p:nvPr/>
        </p:nvSpPr>
        <p:spPr>
          <a:xfrm rot="-5400000">
            <a:off x="7350685" y="-862681"/>
            <a:ext cx="2312448" cy="2820166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8"/>
          <p:cNvSpPr/>
          <p:nvPr/>
        </p:nvSpPr>
        <p:spPr>
          <a:xfrm rot="-5400000" flipH="1">
            <a:off x="-509346" y="3369883"/>
            <a:ext cx="2445143" cy="2951426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8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8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18"/>
          <p:cNvGrpSpPr/>
          <p:nvPr/>
        </p:nvGrpSpPr>
        <p:grpSpPr>
          <a:xfrm rot="5623301">
            <a:off x="8363790" y="1388234"/>
            <a:ext cx="1387073" cy="1452078"/>
            <a:chOff x="5529700" y="-2119675"/>
            <a:chExt cx="1549650" cy="1622275"/>
          </a:xfrm>
        </p:grpSpPr>
        <p:sp>
          <p:nvSpPr>
            <p:cNvPr id="1318" name="Google Shape;1318;p18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8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8"/>
            <p:cNvSpPr/>
            <p:nvPr/>
          </p:nvSpPr>
          <p:spPr>
            <a:xfrm>
              <a:off x="5554575" y="-2037125"/>
              <a:ext cx="1515825" cy="1505425"/>
            </a:xfrm>
            <a:custGeom>
              <a:avLst/>
              <a:gdLst/>
              <a:ahLst/>
              <a:cxnLst/>
              <a:rect l="l" t="t" r="r" b="b"/>
              <a:pathLst>
                <a:path w="60633" h="60217" extrusionOk="0">
                  <a:moveTo>
                    <a:pt x="23175" y="1"/>
                  </a:moveTo>
                  <a:lnTo>
                    <a:pt x="0" y="29840"/>
                  </a:lnTo>
                  <a:lnTo>
                    <a:pt x="39169" y="60216"/>
                  </a:lnTo>
                  <a:lnTo>
                    <a:pt x="60633" y="32605"/>
                  </a:lnTo>
                  <a:lnTo>
                    <a:pt x="60335" y="28825"/>
                  </a:lnTo>
                  <a:lnTo>
                    <a:pt x="23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6495474" y="-1301600"/>
              <a:ext cx="558028" cy="711181"/>
            </a:xfrm>
            <a:custGeom>
              <a:avLst/>
              <a:gdLst/>
              <a:ahLst/>
              <a:cxnLst/>
              <a:rect l="l" t="t" r="r" b="b"/>
              <a:pathLst>
                <a:path w="27632" h="35012" fill="none" extrusionOk="0">
                  <a:moveTo>
                    <a:pt x="27632" y="0"/>
                  </a:moveTo>
                  <a:lnTo>
                    <a:pt x="1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6500301" y="-1289067"/>
              <a:ext cx="557220" cy="710775"/>
            </a:xfrm>
            <a:custGeom>
              <a:avLst/>
              <a:gdLst/>
              <a:ahLst/>
              <a:cxnLst/>
              <a:rect l="l" t="t" r="r" b="b"/>
              <a:pathLst>
                <a:path w="27592" h="34992" fill="none" extrusionOk="0">
                  <a:moveTo>
                    <a:pt x="27592" y="0"/>
                  </a:moveTo>
                  <a:lnTo>
                    <a:pt x="1" y="34991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6504724" y="-1276554"/>
              <a:ext cx="557220" cy="710389"/>
            </a:xfrm>
            <a:custGeom>
              <a:avLst/>
              <a:gdLst/>
              <a:ahLst/>
              <a:cxnLst/>
              <a:rect l="l" t="t" r="r" b="b"/>
              <a:pathLst>
                <a:path w="27592" h="34973" fill="none" extrusionOk="0">
                  <a:moveTo>
                    <a:pt x="27592" y="1"/>
                  </a:moveTo>
                  <a:lnTo>
                    <a:pt x="0" y="3497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6508743" y="-1264834"/>
              <a:ext cx="558028" cy="710775"/>
            </a:xfrm>
            <a:custGeom>
              <a:avLst/>
              <a:gdLst/>
              <a:ahLst/>
              <a:cxnLst/>
              <a:rect l="l" t="t" r="r" b="b"/>
              <a:pathLst>
                <a:path w="27632" h="34992" fill="none" extrusionOk="0">
                  <a:moveTo>
                    <a:pt x="27631" y="1"/>
                  </a:moveTo>
                  <a:lnTo>
                    <a:pt x="0" y="3499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6513166" y="-1252707"/>
              <a:ext cx="557220" cy="711181"/>
            </a:xfrm>
            <a:custGeom>
              <a:avLst/>
              <a:gdLst/>
              <a:ahLst/>
              <a:cxnLst/>
              <a:rect l="l" t="t" r="r" b="b"/>
              <a:pathLst>
                <a:path w="27592" h="35012" fill="none" extrusionOk="0">
                  <a:moveTo>
                    <a:pt x="27591" y="0"/>
                  </a:moveTo>
                  <a:lnTo>
                    <a:pt x="0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5545125" y="-2119675"/>
              <a:ext cx="1515350" cy="1451200"/>
            </a:xfrm>
            <a:custGeom>
              <a:avLst/>
              <a:gdLst/>
              <a:ahLst/>
              <a:cxnLst/>
              <a:rect l="l" t="t" r="r" b="b"/>
              <a:pathLst>
                <a:path w="60614" h="58048" extrusionOk="0">
                  <a:moveTo>
                    <a:pt x="21444" y="1"/>
                  </a:moveTo>
                  <a:lnTo>
                    <a:pt x="0" y="27632"/>
                  </a:lnTo>
                  <a:lnTo>
                    <a:pt x="39149" y="58048"/>
                  </a:lnTo>
                  <a:lnTo>
                    <a:pt x="60613" y="30417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8"/>
            <p:cNvSpPr/>
            <p:nvPr/>
          </p:nvSpPr>
          <p:spPr>
            <a:xfrm>
              <a:off x="5806200" y="-1885425"/>
              <a:ext cx="374025" cy="465000"/>
            </a:xfrm>
            <a:custGeom>
              <a:avLst/>
              <a:gdLst/>
              <a:ahLst/>
              <a:cxnLst/>
              <a:rect l="l" t="t" r="r" b="b"/>
              <a:pathLst>
                <a:path w="14961" h="18600" extrusionOk="0">
                  <a:moveTo>
                    <a:pt x="13627" y="0"/>
                  </a:moveTo>
                  <a:lnTo>
                    <a:pt x="1" y="17545"/>
                  </a:lnTo>
                  <a:lnTo>
                    <a:pt x="1334" y="18600"/>
                  </a:lnTo>
                  <a:lnTo>
                    <a:pt x="14960" y="1034"/>
                  </a:lnTo>
                  <a:lnTo>
                    <a:pt x="13627" y="0"/>
                  </a:lnTo>
                  <a:close/>
                </a:path>
              </a:pathLst>
            </a:custGeom>
            <a:solidFill>
              <a:srgbClr val="4C89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8"/>
            <p:cNvSpPr/>
            <p:nvPr/>
          </p:nvSpPr>
          <p:spPr>
            <a:xfrm>
              <a:off x="5713700" y="-1966500"/>
              <a:ext cx="1176675" cy="1111525"/>
            </a:xfrm>
            <a:custGeom>
              <a:avLst/>
              <a:gdLst/>
              <a:ahLst/>
              <a:cxnLst/>
              <a:rect l="l" t="t" r="r" b="b"/>
              <a:pathLst>
                <a:path w="47067" h="44461" extrusionOk="0">
                  <a:moveTo>
                    <a:pt x="17486" y="1"/>
                  </a:moveTo>
                  <a:cubicBezTo>
                    <a:pt x="15935" y="199"/>
                    <a:pt x="15079" y="339"/>
                    <a:pt x="13528" y="498"/>
                  </a:cubicBezTo>
                  <a:lnTo>
                    <a:pt x="1" y="17904"/>
                  </a:lnTo>
                  <a:cubicBezTo>
                    <a:pt x="200" y="19456"/>
                    <a:pt x="299" y="20331"/>
                    <a:pt x="498" y="21863"/>
                  </a:cubicBezTo>
                  <a:lnTo>
                    <a:pt x="29601" y="44461"/>
                  </a:lnTo>
                  <a:cubicBezTo>
                    <a:pt x="31133" y="44262"/>
                    <a:pt x="32008" y="44162"/>
                    <a:pt x="33540" y="43963"/>
                  </a:cubicBezTo>
                  <a:lnTo>
                    <a:pt x="47067" y="26557"/>
                  </a:lnTo>
                  <a:cubicBezTo>
                    <a:pt x="46868" y="25026"/>
                    <a:pt x="46768" y="24150"/>
                    <a:pt x="46569" y="22619"/>
                  </a:cubicBezTo>
                  <a:lnTo>
                    <a:pt x="17486" y="1"/>
                  </a:lnTo>
                  <a:close/>
                </a:path>
              </a:pathLst>
            </a:custGeom>
            <a:solidFill>
              <a:schemeClr val="lt2"/>
            </a:solidFill>
            <a:ln w="3382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8"/>
            <p:cNvSpPr/>
            <p:nvPr/>
          </p:nvSpPr>
          <p:spPr>
            <a:xfrm>
              <a:off x="6256275" y="-1540800"/>
              <a:ext cx="374500" cy="465025"/>
            </a:xfrm>
            <a:custGeom>
              <a:avLst/>
              <a:gdLst/>
              <a:ahLst/>
              <a:cxnLst/>
              <a:rect l="l" t="t" r="r" b="b"/>
              <a:pathLst>
                <a:path w="14980" h="18601" extrusionOk="0">
                  <a:moveTo>
                    <a:pt x="13647" y="1"/>
                  </a:moveTo>
                  <a:lnTo>
                    <a:pt x="1" y="17566"/>
                  </a:lnTo>
                  <a:lnTo>
                    <a:pt x="1353" y="18600"/>
                  </a:lnTo>
                  <a:lnTo>
                    <a:pt x="14980" y="1035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8"/>
            <p:cNvSpPr/>
            <p:nvPr/>
          </p:nvSpPr>
          <p:spPr>
            <a:xfrm>
              <a:off x="6318450" y="-1494050"/>
              <a:ext cx="374500" cy="464525"/>
            </a:xfrm>
            <a:custGeom>
              <a:avLst/>
              <a:gdLst/>
              <a:ahLst/>
              <a:cxnLst/>
              <a:rect l="l" t="t" r="r" b="b"/>
              <a:pathLst>
                <a:path w="14980" h="18581" extrusionOk="0">
                  <a:moveTo>
                    <a:pt x="13627" y="1"/>
                  </a:moveTo>
                  <a:lnTo>
                    <a:pt x="0" y="17546"/>
                  </a:lnTo>
                  <a:lnTo>
                    <a:pt x="1333" y="18580"/>
                  </a:lnTo>
                  <a:lnTo>
                    <a:pt x="14979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8"/>
            <p:cNvSpPr/>
            <p:nvPr/>
          </p:nvSpPr>
          <p:spPr>
            <a:xfrm>
              <a:off x="6380100" y="-1447300"/>
              <a:ext cx="374525" cy="465025"/>
            </a:xfrm>
            <a:custGeom>
              <a:avLst/>
              <a:gdLst/>
              <a:ahLst/>
              <a:cxnLst/>
              <a:rect l="l" t="t" r="r" b="b"/>
              <a:pathLst>
                <a:path w="14981" h="18601" extrusionOk="0">
                  <a:moveTo>
                    <a:pt x="13627" y="1"/>
                  </a:moveTo>
                  <a:lnTo>
                    <a:pt x="1" y="17566"/>
                  </a:lnTo>
                  <a:lnTo>
                    <a:pt x="1334" y="18600"/>
                  </a:lnTo>
                  <a:lnTo>
                    <a:pt x="1498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8"/>
            <p:cNvSpPr/>
            <p:nvPr/>
          </p:nvSpPr>
          <p:spPr>
            <a:xfrm>
              <a:off x="6442275" y="-1401050"/>
              <a:ext cx="374000" cy="465025"/>
            </a:xfrm>
            <a:custGeom>
              <a:avLst/>
              <a:gdLst/>
              <a:ahLst/>
              <a:cxnLst/>
              <a:rect l="l" t="t" r="r" b="b"/>
              <a:pathLst>
                <a:path w="14960" h="18601" extrusionOk="0">
                  <a:moveTo>
                    <a:pt x="13627" y="1"/>
                  </a:moveTo>
                  <a:lnTo>
                    <a:pt x="0" y="17566"/>
                  </a:lnTo>
                  <a:lnTo>
                    <a:pt x="1333" y="18600"/>
                  </a:lnTo>
                  <a:lnTo>
                    <a:pt x="1496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8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8"/>
            <p:cNvSpPr/>
            <p:nvPr/>
          </p:nvSpPr>
          <p:spPr>
            <a:xfrm>
              <a:off x="5892250" y="-1786575"/>
              <a:ext cx="568450" cy="525900"/>
            </a:xfrm>
            <a:custGeom>
              <a:avLst/>
              <a:gdLst/>
              <a:ahLst/>
              <a:cxnLst/>
              <a:rect l="l" t="t" r="r" b="b"/>
              <a:pathLst>
                <a:path w="22738" h="21036" extrusionOk="0">
                  <a:moveTo>
                    <a:pt x="11393" y="1"/>
                  </a:moveTo>
                  <a:cubicBezTo>
                    <a:pt x="10785" y="1"/>
                    <a:pt x="10168" y="54"/>
                    <a:pt x="9549" y="164"/>
                  </a:cubicBezTo>
                  <a:cubicBezTo>
                    <a:pt x="3820" y="1158"/>
                    <a:pt x="0" y="6609"/>
                    <a:pt x="995" y="12338"/>
                  </a:cubicBezTo>
                  <a:cubicBezTo>
                    <a:pt x="1899" y="17446"/>
                    <a:pt x="6329" y="21035"/>
                    <a:pt x="11339" y="21035"/>
                  </a:cubicBezTo>
                  <a:cubicBezTo>
                    <a:pt x="11949" y="21035"/>
                    <a:pt x="12567" y="20982"/>
                    <a:pt x="13189" y="20872"/>
                  </a:cubicBezTo>
                  <a:cubicBezTo>
                    <a:pt x="18898" y="19858"/>
                    <a:pt x="22738" y="14407"/>
                    <a:pt x="21723" y="8698"/>
                  </a:cubicBezTo>
                  <a:cubicBezTo>
                    <a:pt x="20819" y="3590"/>
                    <a:pt x="16388" y="1"/>
                    <a:pt x="1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8"/>
            <p:cNvSpPr/>
            <p:nvPr/>
          </p:nvSpPr>
          <p:spPr>
            <a:xfrm>
              <a:off x="5966850" y="-1717775"/>
              <a:ext cx="419250" cy="387950"/>
            </a:xfrm>
            <a:custGeom>
              <a:avLst/>
              <a:gdLst/>
              <a:ahLst/>
              <a:cxnLst/>
              <a:rect l="l" t="t" r="r" b="b"/>
              <a:pathLst>
                <a:path w="16770" h="15518" extrusionOk="0">
                  <a:moveTo>
                    <a:pt x="8383" y="1"/>
                  </a:moveTo>
                  <a:cubicBezTo>
                    <a:pt x="7941" y="1"/>
                    <a:pt x="7493" y="39"/>
                    <a:pt x="7042" y="117"/>
                  </a:cubicBezTo>
                  <a:cubicBezTo>
                    <a:pt x="2805" y="853"/>
                    <a:pt x="0" y="4892"/>
                    <a:pt x="736" y="9109"/>
                  </a:cubicBezTo>
                  <a:cubicBezTo>
                    <a:pt x="1392" y="12866"/>
                    <a:pt x="4668" y="15517"/>
                    <a:pt x="8357" y="15517"/>
                  </a:cubicBezTo>
                  <a:cubicBezTo>
                    <a:pt x="8809" y="15517"/>
                    <a:pt x="9267" y="15477"/>
                    <a:pt x="9728" y="15395"/>
                  </a:cubicBezTo>
                  <a:cubicBezTo>
                    <a:pt x="13945" y="14659"/>
                    <a:pt x="16770" y="10641"/>
                    <a:pt x="16014" y="6423"/>
                  </a:cubicBezTo>
                  <a:cubicBezTo>
                    <a:pt x="15356" y="2657"/>
                    <a:pt x="12080" y="1"/>
                    <a:pt x="8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8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8"/>
            <p:cNvSpPr/>
            <p:nvPr/>
          </p:nvSpPr>
          <p:spPr>
            <a:xfrm>
              <a:off x="5614250" y="-1319975"/>
              <a:ext cx="826550" cy="646525"/>
            </a:xfrm>
            <a:custGeom>
              <a:avLst/>
              <a:gdLst/>
              <a:ahLst/>
              <a:cxnLst/>
              <a:rect l="l" t="t" r="r" b="b"/>
              <a:pathLst>
                <a:path w="33062" h="25861" fill="none" extrusionOk="0">
                  <a:moveTo>
                    <a:pt x="0" y="0"/>
                  </a:moveTo>
                  <a:lnTo>
                    <a:pt x="33062" y="2586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8"/>
            <p:cNvSpPr/>
            <p:nvPr/>
          </p:nvSpPr>
          <p:spPr>
            <a:xfrm>
              <a:off x="5609275" y="-1278700"/>
              <a:ext cx="827050" cy="647025"/>
            </a:xfrm>
            <a:custGeom>
              <a:avLst/>
              <a:gdLst/>
              <a:ahLst/>
              <a:cxnLst/>
              <a:rect l="l" t="t" r="r" b="b"/>
              <a:pathLst>
                <a:path w="33082" h="25881" fill="none" extrusionOk="0">
                  <a:moveTo>
                    <a:pt x="0" y="0"/>
                  </a:moveTo>
                  <a:lnTo>
                    <a:pt x="33082" y="2588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18"/>
          <p:cNvGrpSpPr/>
          <p:nvPr/>
        </p:nvGrpSpPr>
        <p:grpSpPr>
          <a:xfrm rot="-603571">
            <a:off x="-315259" y="3612010"/>
            <a:ext cx="1202009" cy="1463992"/>
            <a:chOff x="6158025" y="-351537"/>
            <a:chExt cx="2592050" cy="3157000"/>
          </a:xfrm>
        </p:grpSpPr>
        <p:sp>
          <p:nvSpPr>
            <p:cNvPr id="1340" name="Google Shape;1340;p18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6190350" y="-155587"/>
              <a:ext cx="2430925" cy="2895400"/>
            </a:xfrm>
            <a:custGeom>
              <a:avLst/>
              <a:gdLst/>
              <a:ahLst/>
              <a:cxnLst/>
              <a:rect l="l" t="t" r="r" b="b"/>
              <a:pathLst>
                <a:path w="97237" h="115816" extrusionOk="0">
                  <a:moveTo>
                    <a:pt x="74121" y="0"/>
                  </a:moveTo>
                  <a:lnTo>
                    <a:pt x="1" y="18580"/>
                  </a:lnTo>
                  <a:lnTo>
                    <a:pt x="24369" y="115816"/>
                  </a:lnTo>
                  <a:lnTo>
                    <a:pt x="92999" y="98609"/>
                  </a:lnTo>
                  <a:lnTo>
                    <a:pt x="97236" y="92243"/>
                  </a:lnTo>
                  <a:lnTo>
                    <a:pt x="74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6559375" y="2120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7" y="0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6549425" y="2150963"/>
              <a:ext cx="2190700" cy="531175"/>
            </a:xfrm>
            <a:custGeom>
              <a:avLst/>
              <a:gdLst/>
              <a:ahLst/>
              <a:cxnLst/>
              <a:rect l="l" t="t" r="r" b="b"/>
              <a:pathLst>
                <a:path w="87628" h="21247" fill="none" extrusionOk="0">
                  <a:moveTo>
                    <a:pt x="87628" y="1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6538975" y="2181813"/>
              <a:ext cx="2190700" cy="530650"/>
            </a:xfrm>
            <a:custGeom>
              <a:avLst/>
              <a:gdLst/>
              <a:ahLst/>
              <a:cxnLst/>
              <a:rect l="l" t="t" r="r" b="b"/>
              <a:pathLst>
                <a:path w="87628" h="21226" fill="none" extrusionOk="0">
                  <a:moveTo>
                    <a:pt x="87628" y="0"/>
                  </a:moveTo>
                  <a:lnTo>
                    <a:pt x="0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6529025" y="2212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8" y="1"/>
                  </a:moveTo>
                  <a:lnTo>
                    <a:pt x="1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6518575" y="2243463"/>
              <a:ext cx="2190225" cy="530675"/>
            </a:xfrm>
            <a:custGeom>
              <a:avLst/>
              <a:gdLst/>
              <a:ahLst/>
              <a:cxnLst/>
              <a:rect l="l" t="t" r="r" b="b"/>
              <a:pathLst>
                <a:path w="87609" h="21227" fill="none" extrusionOk="0">
                  <a:moveTo>
                    <a:pt x="87608" y="1"/>
                  </a:moveTo>
                  <a:lnTo>
                    <a:pt x="1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6346025" y="-351537"/>
              <a:ext cx="2324975" cy="2861100"/>
            </a:xfrm>
            <a:custGeom>
              <a:avLst/>
              <a:gdLst/>
              <a:ahLst/>
              <a:cxnLst/>
              <a:rect l="l" t="t" r="r" b="b"/>
              <a:pathLst>
                <a:path w="92999" h="114444" extrusionOk="0">
                  <a:moveTo>
                    <a:pt x="68610" y="1"/>
                  </a:moveTo>
                  <a:lnTo>
                    <a:pt x="0" y="17188"/>
                  </a:lnTo>
                  <a:lnTo>
                    <a:pt x="24369" y="114444"/>
                  </a:lnTo>
                  <a:lnTo>
                    <a:pt x="92998" y="97236"/>
                  </a:lnTo>
                  <a:lnTo>
                    <a:pt x="686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6680700" y="-8387"/>
              <a:ext cx="1685950" cy="2197175"/>
            </a:xfrm>
            <a:custGeom>
              <a:avLst/>
              <a:gdLst/>
              <a:ahLst/>
              <a:cxnLst/>
              <a:rect l="l" t="t" r="r" b="b"/>
              <a:pathLst>
                <a:path w="67438" h="87887" extrusionOk="0">
                  <a:moveTo>
                    <a:pt x="39309" y="1"/>
                  </a:moveTo>
                  <a:lnTo>
                    <a:pt x="8057" y="7838"/>
                  </a:lnTo>
                  <a:cubicBezTo>
                    <a:pt x="9549" y="13786"/>
                    <a:pt x="5949" y="19794"/>
                    <a:pt x="1" y="21286"/>
                  </a:cubicBezTo>
                  <a:lnTo>
                    <a:pt x="14662" y="79830"/>
                  </a:lnTo>
                  <a:cubicBezTo>
                    <a:pt x="15571" y="79602"/>
                    <a:pt x="16481" y="79493"/>
                    <a:pt x="17377" y="79493"/>
                  </a:cubicBezTo>
                  <a:cubicBezTo>
                    <a:pt x="22346" y="79493"/>
                    <a:pt x="26865" y="82847"/>
                    <a:pt x="28129" y="87887"/>
                  </a:cubicBezTo>
                  <a:lnTo>
                    <a:pt x="59381" y="80049"/>
                  </a:lnTo>
                  <a:cubicBezTo>
                    <a:pt x="57889" y="74101"/>
                    <a:pt x="61489" y="68093"/>
                    <a:pt x="67437" y="66601"/>
                  </a:cubicBezTo>
                  <a:lnTo>
                    <a:pt x="52756" y="8057"/>
                  </a:lnTo>
                  <a:cubicBezTo>
                    <a:pt x="51851" y="8285"/>
                    <a:pt x="50943" y="8394"/>
                    <a:pt x="50049" y="8394"/>
                  </a:cubicBezTo>
                  <a:cubicBezTo>
                    <a:pt x="45092" y="8394"/>
                    <a:pt x="40573" y="5040"/>
                    <a:pt x="39309" y="1"/>
                  </a:cubicBezTo>
                  <a:close/>
                </a:path>
              </a:pathLst>
            </a:custGeom>
            <a:solidFill>
              <a:schemeClr val="lt1"/>
            </a:solidFill>
            <a:ln w="83550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6862225" y="282388"/>
              <a:ext cx="1323400" cy="1615800"/>
            </a:xfrm>
            <a:custGeom>
              <a:avLst/>
              <a:gdLst/>
              <a:ahLst/>
              <a:cxnLst/>
              <a:rect l="l" t="t" r="r" b="b"/>
              <a:pathLst>
                <a:path w="52936" h="64632" extrusionOk="0">
                  <a:moveTo>
                    <a:pt x="23810" y="0"/>
                  </a:moveTo>
                  <a:cubicBezTo>
                    <a:pt x="22065" y="0"/>
                    <a:pt x="20291" y="215"/>
                    <a:pt x="18521" y="663"/>
                  </a:cubicBezTo>
                  <a:cubicBezTo>
                    <a:pt x="6983" y="3548"/>
                    <a:pt x="1" y="15225"/>
                    <a:pt x="2885" y="26763"/>
                  </a:cubicBezTo>
                  <a:lnTo>
                    <a:pt x="8296" y="48346"/>
                  </a:lnTo>
                  <a:cubicBezTo>
                    <a:pt x="10741" y="58125"/>
                    <a:pt x="19516" y="64632"/>
                    <a:pt x="29160" y="64632"/>
                  </a:cubicBezTo>
                  <a:cubicBezTo>
                    <a:pt x="30894" y="64632"/>
                    <a:pt x="32656" y="64422"/>
                    <a:pt x="34415" y="63982"/>
                  </a:cubicBezTo>
                  <a:cubicBezTo>
                    <a:pt x="45953" y="61097"/>
                    <a:pt x="52935" y="49420"/>
                    <a:pt x="50051" y="37883"/>
                  </a:cubicBezTo>
                  <a:lnTo>
                    <a:pt x="44640" y="16299"/>
                  </a:lnTo>
                  <a:cubicBezTo>
                    <a:pt x="42198" y="6531"/>
                    <a:pt x="33440" y="0"/>
                    <a:pt x="23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7809625" y="-93412"/>
              <a:ext cx="173575" cy="154150"/>
            </a:xfrm>
            <a:custGeom>
              <a:avLst/>
              <a:gdLst/>
              <a:ahLst/>
              <a:cxnLst/>
              <a:rect l="l" t="t" r="r" b="b"/>
              <a:pathLst>
                <a:path w="6943" h="6166" extrusionOk="0">
                  <a:moveTo>
                    <a:pt x="3477" y="1"/>
                  </a:moveTo>
                  <a:cubicBezTo>
                    <a:pt x="2181" y="1"/>
                    <a:pt x="987" y="819"/>
                    <a:pt x="557" y="2109"/>
                  </a:cubicBezTo>
                  <a:cubicBezTo>
                    <a:pt x="0" y="3720"/>
                    <a:pt x="876" y="5470"/>
                    <a:pt x="2507" y="6008"/>
                  </a:cubicBezTo>
                  <a:cubicBezTo>
                    <a:pt x="2829" y="6115"/>
                    <a:pt x="3156" y="6166"/>
                    <a:pt x="3478" y="6166"/>
                  </a:cubicBezTo>
                  <a:cubicBezTo>
                    <a:pt x="4769" y="6166"/>
                    <a:pt x="5976" y="5348"/>
                    <a:pt x="6406" y="4058"/>
                  </a:cubicBezTo>
                  <a:cubicBezTo>
                    <a:pt x="6943" y="2447"/>
                    <a:pt x="6068" y="696"/>
                    <a:pt x="4456" y="159"/>
                  </a:cubicBezTo>
                  <a:cubicBezTo>
                    <a:pt x="4131" y="52"/>
                    <a:pt x="3801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8322350" y="1838663"/>
              <a:ext cx="154200" cy="154175"/>
            </a:xfrm>
            <a:custGeom>
              <a:avLst/>
              <a:gdLst/>
              <a:ahLst/>
              <a:cxnLst/>
              <a:rect l="l" t="t" r="r" b="b"/>
              <a:pathLst>
                <a:path w="6168" h="6167" extrusionOk="0">
                  <a:moveTo>
                    <a:pt x="3084" y="0"/>
                  </a:moveTo>
                  <a:cubicBezTo>
                    <a:pt x="1373" y="0"/>
                    <a:pt x="1" y="1373"/>
                    <a:pt x="1" y="3084"/>
                  </a:cubicBezTo>
                  <a:cubicBezTo>
                    <a:pt x="1" y="4774"/>
                    <a:pt x="1373" y="6167"/>
                    <a:pt x="3084" y="6167"/>
                  </a:cubicBezTo>
                  <a:cubicBezTo>
                    <a:pt x="4795" y="6167"/>
                    <a:pt x="6167" y="4774"/>
                    <a:pt x="6167" y="3084"/>
                  </a:cubicBezTo>
                  <a:cubicBezTo>
                    <a:pt x="6167" y="1373"/>
                    <a:pt x="4795" y="0"/>
                    <a:pt x="3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6558875" y="185563"/>
              <a:ext cx="154175" cy="154200"/>
            </a:xfrm>
            <a:custGeom>
              <a:avLst/>
              <a:gdLst/>
              <a:ahLst/>
              <a:cxnLst/>
              <a:rect l="l" t="t" r="r" b="b"/>
              <a:pathLst>
                <a:path w="6167" h="6168" extrusionOk="0">
                  <a:moveTo>
                    <a:pt x="3084" y="1"/>
                  </a:moveTo>
                  <a:cubicBezTo>
                    <a:pt x="1373" y="1"/>
                    <a:pt x="0" y="1373"/>
                    <a:pt x="0" y="3084"/>
                  </a:cubicBezTo>
                  <a:cubicBezTo>
                    <a:pt x="0" y="4795"/>
                    <a:pt x="1373" y="6168"/>
                    <a:pt x="3084" y="6168"/>
                  </a:cubicBezTo>
                  <a:cubicBezTo>
                    <a:pt x="4774" y="6168"/>
                    <a:pt x="6167" y="4795"/>
                    <a:pt x="6167" y="3084"/>
                  </a:cubicBezTo>
                  <a:cubicBezTo>
                    <a:pt x="6167" y="1373"/>
                    <a:pt x="4774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7042250" y="2127588"/>
              <a:ext cx="154200" cy="154200"/>
            </a:xfrm>
            <a:custGeom>
              <a:avLst/>
              <a:gdLst/>
              <a:ahLst/>
              <a:cxnLst/>
              <a:rect l="l" t="t" r="r" b="b"/>
              <a:pathLst>
                <a:path w="6168" h="6168" extrusionOk="0">
                  <a:moveTo>
                    <a:pt x="3084" y="1"/>
                  </a:moveTo>
                  <a:cubicBezTo>
                    <a:pt x="1393" y="1"/>
                    <a:pt x="1" y="1374"/>
                    <a:pt x="1" y="3084"/>
                  </a:cubicBezTo>
                  <a:cubicBezTo>
                    <a:pt x="1" y="4795"/>
                    <a:pt x="1393" y="6168"/>
                    <a:pt x="3084" y="6168"/>
                  </a:cubicBezTo>
                  <a:cubicBezTo>
                    <a:pt x="4795" y="6168"/>
                    <a:pt x="6168" y="4795"/>
                    <a:pt x="6168" y="3084"/>
                  </a:cubicBezTo>
                  <a:cubicBezTo>
                    <a:pt x="6168" y="1374"/>
                    <a:pt x="4795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6982575" y="429813"/>
              <a:ext cx="1081700" cy="1320750"/>
            </a:xfrm>
            <a:custGeom>
              <a:avLst/>
              <a:gdLst/>
              <a:ahLst/>
              <a:cxnLst/>
              <a:rect l="l" t="t" r="r" b="b"/>
              <a:pathLst>
                <a:path w="43268" h="52830" extrusionOk="0">
                  <a:moveTo>
                    <a:pt x="19460" y="0"/>
                  </a:moveTo>
                  <a:cubicBezTo>
                    <a:pt x="18040" y="0"/>
                    <a:pt x="16597" y="173"/>
                    <a:pt x="15159" y="535"/>
                  </a:cubicBezTo>
                  <a:cubicBezTo>
                    <a:pt x="5730" y="2883"/>
                    <a:pt x="1" y="12431"/>
                    <a:pt x="2368" y="21860"/>
                  </a:cubicBezTo>
                  <a:lnTo>
                    <a:pt x="6804" y="39525"/>
                  </a:lnTo>
                  <a:cubicBezTo>
                    <a:pt x="8793" y="47499"/>
                    <a:pt x="15954" y="52830"/>
                    <a:pt x="23832" y="52830"/>
                  </a:cubicBezTo>
                  <a:cubicBezTo>
                    <a:pt x="25250" y="52830"/>
                    <a:pt x="26691" y="52657"/>
                    <a:pt x="28129" y="52296"/>
                  </a:cubicBezTo>
                  <a:cubicBezTo>
                    <a:pt x="37558" y="49929"/>
                    <a:pt x="43267" y="40380"/>
                    <a:pt x="40900" y="30971"/>
                  </a:cubicBezTo>
                  <a:lnTo>
                    <a:pt x="36484" y="13306"/>
                  </a:lnTo>
                  <a:cubicBezTo>
                    <a:pt x="34512" y="5318"/>
                    <a:pt x="27330" y="0"/>
                    <a:pt x="1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7105425" y="516788"/>
              <a:ext cx="843475" cy="1140875"/>
            </a:xfrm>
            <a:custGeom>
              <a:avLst/>
              <a:gdLst/>
              <a:ahLst/>
              <a:cxnLst/>
              <a:rect l="l" t="t" r="r" b="b"/>
              <a:pathLst>
                <a:path w="33739" h="45635" fill="none" extrusionOk="0">
                  <a:moveTo>
                    <a:pt x="11598" y="1850"/>
                  </a:moveTo>
                  <a:lnTo>
                    <a:pt x="11598" y="1850"/>
                  </a:lnTo>
                  <a:cubicBezTo>
                    <a:pt x="4317" y="3661"/>
                    <a:pt x="0" y="11339"/>
                    <a:pt x="1910" y="18978"/>
                  </a:cubicBezTo>
                  <a:lnTo>
                    <a:pt x="5491" y="33281"/>
                  </a:lnTo>
                  <a:cubicBezTo>
                    <a:pt x="7400" y="40920"/>
                    <a:pt x="14860" y="45634"/>
                    <a:pt x="22121" y="43824"/>
                  </a:cubicBezTo>
                  <a:lnTo>
                    <a:pt x="22121" y="43824"/>
                  </a:lnTo>
                  <a:cubicBezTo>
                    <a:pt x="29402" y="42014"/>
                    <a:pt x="33738" y="34315"/>
                    <a:pt x="31829" y="26696"/>
                  </a:cubicBezTo>
                  <a:lnTo>
                    <a:pt x="28248" y="12394"/>
                  </a:lnTo>
                  <a:cubicBezTo>
                    <a:pt x="26318" y="4735"/>
                    <a:pt x="18898" y="0"/>
                    <a:pt x="11598" y="1850"/>
                  </a:cubicBezTo>
                  <a:close/>
                </a:path>
              </a:pathLst>
            </a:custGeom>
            <a:solidFill>
              <a:schemeClr val="dk2"/>
            </a:solidFill>
            <a:ln w="27350" cap="flat" cmpd="sng">
              <a:solidFill>
                <a:srgbClr val="FAF0D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6320650" y="337263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1" y="0"/>
                  </a:moveTo>
                  <a:lnTo>
                    <a:pt x="19277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6260975" y="396938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0" y="0"/>
                  </a:moveTo>
                  <a:lnTo>
                    <a:pt x="19276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8"/>
          <p:cNvGrpSpPr/>
          <p:nvPr/>
        </p:nvGrpSpPr>
        <p:grpSpPr>
          <a:xfrm>
            <a:off x="8178198" y="4331622"/>
            <a:ext cx="965810" cy="978034"/>
            <a:chOff x="-164575" y="3031625"/>
            <a:chExt cx="624150" cy="632050"/>
          </a:xfrm>
        </p:grpSpPr>
        <p:sp>
          <p:nvSpPr>
            <p:cNvPr id="1362" name="Google Shape;1362;p18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18"/>
          <p:cNvGrpSpPr/>
          <p:nvPr/>
        </p:nvGrpSpPr>
        <p:grpSpPr>
          <a:xfrm rot="-4511166" flipH="1">
            <a:off x="-161292" y="66690"/>
            <a:ext cx="1137368" cy="698209"/>
            <a:chOff x="3635425" y="69650"/>
            <a:chExt cx="965800" cy="592825"/>
          </a:xfrm>
        </p:grpSpPr>
        <p:sp>
          <p:nvSpPr>
            <p:cNvPr id="1369" name="Google Shape;1369;p1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1" name="Google Shape;139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8"/>
          <p:cNvSpPr txBox="1">
            <a:spLocks noGrp="1"/>
          </p:cNvSpPr>
          <p:nvPr>
            <p:ph type="subTitle" idx="1"/>
          </p:nvPr>
        </p:nvSpPr>
        <p:spPr>
          <a:xfrm>
            <a:off x="4965099" y="2599825"/>
            <a:ext cx="29559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8"/>
          <p:cNvSpPr txBox="1">
            <a:spLocks noGrp="1"/>
          </p:cNvSpPr>
          <p:nvPr>
            <p:ph type="subTitle" idx="2"/>
          </p:nvPr>
        </p:nvSpPr>
        <p:spPr>
          <a:xfrm>
            <a:off x="1223000" y="2599825"/>
            <a:ext cx="29559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18"/>
          <p:cNvSpPr txBox="1">
            <a:spLocks noGrp="1"/>
          </p:cNvSpPr>
          <p:nvPr>
            <p:ph type="subTitle" idx="3"/>
          </p:nvPr>
        </p:nvSpPr>
        <p:spPr>
          <a:xfrm>
            <a:off x="1223000" y="2040925"/>
            <a:ext cx="29559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95" name="Google Shape;1395;p18"/>
          <p:cNvSpPr txBox="1">
            <a:spLocks noGrp="1"/>
          </p:cNvSpPr>
          <p:nvPr>
            <p:ph type="subTitle" idx="4"/>
          </p:nvPr>
        </p:nvSpPr>
        <p:spPr>
          <a:xfrm>
            <a:off x="4965100" y="2040925"/>
            <a:ext cx="29559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9"/>
          <p:cNvSpPr/>
          <p:nvPr/>
        </p:nvSpPr>
        <p:spPr>
          <a:xfrm>
            <a:off x="7212848" y="-526764"/>
            <a:ext cx="2893070" cy="2986358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9"/>
          <p:cNvSpPr/>
          <p:nvPr/>
        </p:nvSpPr>
        <p:spPr>
          <a:xfrm rot="5400000" flipH="1">
            <a:off x="7335183" y="308900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9"/>
          <p:cNvSpPr/>
          <p:nvPr/>
        </p:nvSpPr>
        <p:spPr>
          <a:xfrm rot="5400000">
            <a:off x="591419" y="-2052806"/>
            <a:ext cx="2142301" cy="4988262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9"/>
          <p:cNvSpPr/>
          <p:nvPr/>
        </p:nvSpPr>
        <p:spPr>
          <a:xfrm rot="5400000">
            <a:off x="-801547" y="2524323"/>
            <a:ext cx="3410549" cy="415936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1" name="Google Shape;1401;p19"/>
          <p:cNvGrpSpPr/>
          <p:nvPr/>
        </p:nvGrpSpPr>
        <p:grpSpPr>
          <a:xfrm rot="2516882" flipH="1">
            <a:off x="8422485" y="-388427"/>
            <a:ext cx="812678" cy="908809"/>
            <a:chOff x="2180275" y="-47850"/>
            <a:chExt cx="812625" cy="908750"/>
          </a:xfrm>
        </p:grpSpPr>
        <p:sp>
          <p:nvSpPr>
            <p:cNvPr id="1402" name="Google Shape;1402;p1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0" name="Google Shape;1420;p19"/>
          <p:cNvGrpSpPr/>
          <p:nvPr/>
        </p:nvGrpSpPr>
        <p:grpSpPr>
          <a:xfrm rot="-9460325" flipH="1">
            <a:off x="255139" y="4584462"/>
            <a:ext cx="824375" cy="921890"/>
            <a:chOff x="2180275" y="-47850"/>
            <a:chExt cx="812625" cy="908750"/>
          </a:xfrm>
        </p:grpSpPr>
        <p:sp>
          <p:nvSpPr>
            <p:cNvPr id="1421" name="Google Shape;1421;p1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9" name="Google Shape;1439;p19"/>
          <p:cNvGrpSpPr/>
          <p:nvPr/>
        </p:nvGrpSpPr>
        <p:grpSpPr>
          <a:xfrm rot="6957884">
            <a:off x="-180491" y="4677044"/>
            <a:ext cx="647223" cy="397277"/>
            <a:chOff x="3635425" y="69650"/>
            <a:chExt cx="965800" cy="592825"/>
          </a:xfrm>
        </p:grpSpPr>
        <p:sp>
          <p:nvSpPr>
            <p:cNvPr id="1440" name="Google Shape;1440;p1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2" name="Google Shape;1462;p19"/>
          <p:cNvGrpSpPr/>
          <p:nvPr/>
        </p:nvGrpSpPr>
        <p:grpSpPr>
          <a:xfrm flipH="1">
            <a:off x="7382043" y="3931951"/>
            <a:ext cx="2554939" cy="2227075"/>
            <a:chOff x="-5434800" y="644925"/>
            <a:chExt cx="3658275" cy="3188825"/>
          </a:xfrm>
        </p:grpSpPr>
        <p:sp>
          <p:nvSpPr>
            <p:cNvPr id="1463" name="Google Shape;1463;p19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9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9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9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9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9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5" name="Google Shape;150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19"/>
          <p:cNvSpPr txBox="1">
            <a:spLocks noGrp="1"/>
          </p:cNvSpPr>
          <p:nvPr>
            <p:ph type="subTitle" idx="1"/>
          </p:nvPr>
        </p:nvSpPr>
        <p:spPr>
          <a:xfrm>
            <a:off x="4832081" y="1667625"/>
            <a:ext cx="32541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19"/>
          <p:cNvSpPr txBox="1">
            <a:spLocks noGrp="1"/>
          </p:cNvSpPr>
          <p:nvPr>
            <p:ph type="subTitle" idx="2"/>
          </p:nvPr>
        </p:nvSpPr>
        <p:spPr>
          <a:xfrm>
            <a:off x="1057900" y="1667625"/>
            <a:ext cx="32541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0"/>
          <p:cNvSpPr/>
          <p:nvPr/>
        </p:nvSpPr>
        <p:spPr>
          <a:xfrm rot="-5400000" flipH="1">
            <a:off x="-443510" y="3110817"/>
            <a:ext cx="2893070" cy="2986358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20"/>
          <p:cNvSpPr/>
          <p:nvPr/>
        </p:nvSpPr>
        <p:spPr>
          <a:xfrm rot="-5400000" flipH="1">
            <a:off x="-710382" y="-450382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0"/>
          <p:cNvSpPr/>
          <p:nvPr/>
        </p:nvSpPr>
        <p:spPr>
          <a:xfrm rot="-5400000" flipH="1">
            <a:off x="6525905" y="-1966886"/>
            <a:ext cx="2012948" cy="468706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20"/>
          <p:cNvSpPr/>
          <p:nvPr/>
        </p:nvSpPr>
        <p:spPr>
          <a:xfrm rot="-5400000" flipH="1">
            <a:off x="6435568" y="2524323"/>
            <a:ext cx="3410549" cy="415936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3" name="Google Shape;1513;p20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1514" name="Google Shape;1514;p20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2" name="Google Shape;1532;p20"/>
          <p:cNvGrpSpPr/>
          <p:nvPr/>
        </p:nvGrpSpPr>
        <p:grpSpPr>
          <a:xfrm rot="9460325">
            <a:off x="8178123" y="4584462"/>
            <a:ext cx="824375" cy="921890"/>
            <a:chOff x="2180275" y="-47850"/>
            <a:chExt cx="812625" cy="908750"/>
          </a:xfrm>
        </p:grpSpPr>
        <p:sp>
          <p:nvSpPr>
            <p:cNvPr id="1533" name="Google Shape;1533;p20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0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0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20"/>
          <p:cNvGrpSpPr/>
          <p:nvPr/>
        </p:nvGrpSpPr>
        <p:grpSpPr>
          <a:xfrm rot="-6957884" flipH="1">
            <a:off x="8790906" y="4677044"/>
            <a:ext cx="647223" cy="397277"/>
            <a:chOff x="3635425" y="69650"/>
            <a:chExt cx="965800" cy="592825"/>
          </a:xfrm>
        </p:grpSpPr>
        <p:sp>
          <p:nvSpPr>
            <p:cNvPr id="1552" name="Google Shape;1552;p20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0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0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4" name="Google Shape;1574;p20"/>
          <p:cNvGrpSpPr/>
          <p:nvPr/>
        </p:nvGrpSpPr>
        <p:grpSpPr>
          <a:xfrm rot="2700000" flipH="1">
            <a:off x="-972555" y="4063721"/>
            <a:ext cx="2554715" cy="2226880"/>
            <a:chOff x="-5434800" y="644925"/>
            <a:chExt cx="3658275" cy="3188825"/>
          </a:xfrm>
        </p:grpSpPr>
        <p:sp>
          <p:nvSpPr>
            <p:cNvPr id="1575" name="Google Shape;1575;p20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0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0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0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0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0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0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>
            <a:spLocks noGrp="1"/>
          </p:cNvSpPr>
          <p:nvPr>
            <p:ph type="subTitle" idx="1"/>
          </p:nvPr>
        </p:nvSpPr>
        <p:spPr>
          <a:xfrm>
            <a:off x="720000" y="2535206"/>
            <a:ext cx="23928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20"/>
          <p:cNvSpPr txBox="1">
            <a:spLocks noGrp="1"/>
          </p:cNvSpPr>
          <p:nvPr>
            <p:ph type="subTitle" idx="2"/>
          </p:nvPr>
        </p:nvSpPr>
        <p:spPr>
          <a:xfrm>
            <a:off x="3375600" y="2535206"/>
            <a:ext cx="23928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0" name="Google Shape;1620;p20"/>
          <p:cNvSpPr txBox="1">
            <a:spLocks noGrp="1"/>
          </p:cNvSpPr>
          <p:nvPr>
            <p:ph type="subTitle" idx="3"/>
          </p:nvPr>
        </p:nvSpPr>
        <p:spPr>
          <a:xfrm>
            <a:off x="6031075" y="2535206"/>
            <a:ext cx="23928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20"/>
          <p:cNvSpPr txBox="1">
            <a:spLocks noGrp="1"/>
          </p:cNvSpPr>
          <p:nvPr>
            <p:ph type="subTitle" idx="4"/>
          </p:nvPr>
        </p:nvSpPr>
        <p:spPr>
          <a:xfrm>
            <a:off x="720000" y="1626875"/>
            <a:ext cx="23928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22" name="Google Shape;1622;p20"/>
          <p:cNvSpPr txBox="1">
            <a:spLocks noGrp="1"/>
          </p:cNvSpPr>
          <p:nvPr>
            <p:ph type="subTitle" idx="5"/>
          </p:nvPr>
        </p:nvSpPr>
        <p:spPr>
          <a:xfrm>
            <a:off x="3375604" y="1626875"/>
            <a:ext cx="23928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23" name="Google Shape;1623;p20"/>
          <p:cNvSpPr txBox="1">
            <a:spLocks noGrp="1"/>
          </p:cNvSpPr>
          <p:nvPr>
            <p:ph type="subTitle" idx="6"/>
          </p:nvPr>
        </p:nvSpPr>
        <p:spPr>
          <a:xfrm>
            <a:off x="6031075" y="1626875"/>
            <a:ext cx="23928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 flipH="1">
            <a:off x="5947354" y="-684300"/>
            <a:ext cx="3850821" cy="6512086"/>
          </a:xfrm>
          <a:custGeom>
            <a:avLst/>
            <a:gdLst/>
            <a:ahLst/>
            <a:cxnLst/>
            <a:rect l="l" t="t" r="r" b="b"/>
            <a:pathLst>
              <a:path w="38692" h="107620" extrusionOk="0">
                <a:moveTo>
                  <a:pt x="1" y="0"/>
                </a:moveTo>
                <a:lnTo>
                  <a:pt x="1" y="107620"/>
                </a:lnTo>
                <a:lnTo>
                  <a:pt x="26915" y="107620"/>
                </a:lnTo>
                <a:cubicBezTo>
                  <a:pt x="24290" y="104815"/>
                  <a:pt x="23872" y="100478"/>
                  <a:pt x="24886" y="96778"/>
                </a:cubicBezTo>
                <a:cubicBezTo>
                  <a:pt x="25921" y="93078"/>
                  <a:pt x="28189" y="89876"/>
                  <a:pt x="30436" y="86752"/>
                </a:cubicBezTo>
                <a:cubicBezTo>
                  <a:pt x="32704" y="83649"/>
                  <a:pt x="35052" y="80526"/>
                  <a:pt x="36305" y="76886"/>
                </a:cubicBezTo>
                <a:cubicBezTo>
                  <a:pt x="38692" y="70023"/>
                  <a:pt x="36742" y="62165"/>
                  <a:pt x="32525" y="56237"/>
                </a:cubicBezTo>
                <a:cubicBezTo>
                  <a:pt x="29024" y="51284"/>
                  <a:pt x="23872" y="46907"/>
                  <a:pt x="23335" y="40880"/>
                </a:cubicBezTo>
                <a:cubicBezTo>
                  <a:pt x="22857" y="35628"/>
                  <a:pt x="26100" y="30794"/>
                  <a:pt x="26816" y="25562"/>
                </a:cubicBezTo>
                <a:cubicBezTo>
                  <a:pt x="27751" y="18779"/>
                  <a:pt x="24230" y="11916"/>
                  <a:pt x="18978" y="7500"/>
                </a:cubicBezTo>
                <a:cubicBezTo>
                  <a:pt x="13727" y="3084"/>
                  <a:pt x="6724" y="137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10800000" flipH="1">
            <a:off x="-208624" y="3303319"/>
            <a:ext cx="2441683" cy="203558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5400000" flipH="1">
            <a:off x="-399117" y="-145582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-607564">
            <a:off x="7200146" y="4447941"/>
            <a:ext cx="654815" cy="987614"/>
            <a:chOff x="5185050" y="2463125"/>
            <a:chExt cx="751475" cy="1133400"/>
          </a:xfrm>
        </p:grpSpPr>
        <p:sp>
          <p:nvSpPr>
            <p:cNvPr id="62" name="Google Shape;62;p3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3287096">
            <a:off x="-105259" y="73278"/>
            <a:ext cx="620913" cy="895094"/>
            <a:chOff x="3563300" y="2901850"/>
            <a:chExt cx="712675" cy="1027375"/>
          </a:xfrm>
        </p:grpSpPr>
        <p:sp>
          <p:nvSpPr>
            <p:cNvPr id="65" name="Google Shape;65;p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5721596" flipH="1">
            <a:off x="-277807" y="4326399"/>
            <a:ext cx="965676" cy="592749"/>
            <a:chOff x="3635425" y="69650"/>
            <a:chExt cx="965800" cy="592825"/>
          </a:xfrm>
        </p:grpSpPr>
        <p:sp>
          <p:nvSpPr>
            <p:cNvPr id="84" name="Google Shape;84;p3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 flipH="1">
            <a:off x="8340670" y="-369250"/>
            <a:ext cx="965805" cy="1080049"/>
            <a:chOff x="2180275" y="-47850"/>
            <a:chExt cx="812625" cy="908750"/>
          </a:xfrm>
        </p:grpSpPr>
        <p:sp>
          <p:nvSpPr>
            <p:cNvPr id="107" name="Google Shape;107;p3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-2417957" flipH="1">
            <a:off x="-153541" y="4793532"/>
            <a:ext cx="592916" cy="295872"/>
            <a:chOff x="5351150" y="1861950"/>
            <a:chExt cx="1036450" cy="517200"/>
          </a:xfrm>
        </p:grpSpPr>
        <p:sp>
          <p:nvSpPr>
            <p:cNvPr id="126" name="Google Shape;126;p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713225" y="2347875"/>
            <a:ext cx="5067600" cy="10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3334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3"/>
          <p:cNvSpPr txBox="1">
            <a:spLocks noGrp="1"/>
          </p:cNvSpPr>
          <p:nvPr>
            <p:ph type="subTitle" idx="1"/>
          </p:nvPr>
        </p:nvSpPr>
        <p:spPr>
          <a:xfrm>
            <a:off x="713225" y="343507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-2293405" y="-424649"/>
            <a:ext cx="12169474" cy="7733740"/>
            <a:chOff x="-2293405" y="-424649"/>
            <a:chExt cx="12169474" cy="7733740"/>
          </a:xfrm>
        </p:grpSpPr>
        <p:sp>
          <p:nvSpPr>
            <p:cNvPr id="1626" name="Google Shape;1626;p21"/>
            <p:cNvSpPr/>
            <p:nvPr/>
          </p:nvSpPr>
          <p:spPr>
            <a:xfrm rot="5400000" flipH="1">
              <a:off x="-153579" y="-1099897"/>
              <a:ext cx="1733602" cy="3278784"/>
            </a:xfrm>
            <a:custGeom>
              <a:avLst/>
              <a:gdLst/>
              <a:ahLst/>
              <a:cxnLst/>
              <a:rect l="l" t="t" r="r" b="b"/>
              <a:pathLst>
                <a:path w="49415" h="74539" extrusionOk="0">
                  <a:moveTo>
                    <a:pt x="49414" y="1"/>
                  </a:moveTo>
                  <a:cubicBezTo>
                    <a:pt x="46589" y="339"/>
                    <a:pt x="43804" y="756"/>
                    <a:pt x="41159" y="1493"/>
                  </a:cubicBezTo>
                  <a:cubicBezTo>
                    <a:pt x="36643" y="2746"/>
                    <a:pt x="32485" y="4934"/>
                    <a:pt x="30417" y="8057"/>
                  </a:cubicBezTo>
                  <a:cubicBezTo>
                    <a:pt x="26160" y="14562"/>
                    <a:pt x="32207" y="22539"/>
                    <a:pt x="28765" y="29283"/>
                  </a:cubicBezTo>
                  <a:cubicBezTo>
                    <a:pt x="26060" y="34614"/>
                    <a:pt x="18302" y="37578"/>
                    <a:pt x="12533" y="41517"/>
                  </a:cubicBezTo>
                  <a:cubicBezTo>
                    <a:pt x="5272" y="46430"/>
                    <a:pt x="796" y="53393"/>
                    <a:pt x="319" y="60534"/>
                  </a:cubicBezTo>
                  <a:cubicBezTo>
                    <a:pt x="1" y="65328"/>
                    <a:pt x="1513" y="70202"/>
                    <a:pt x="4536" y="74539"/>
                  </a:cubicBezTo>
                  <a:lnTo>
                    <a:pt x="49414" y="74539"/>
                  </a:lnTo>
                  <a:lnTo>
                    <a:pt x="494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 rot="-3828850">
              <a:off x="-1197568" y="2815472"/>
              <a:ext cx="3046210" cy="4338957"/>
            </a:xfrm>
            <a:custGeom>
              <a:avLst/>
              <a:gdLst/>
              <a:ahLst/>
              <a:cxnLst/>
              <a:rect l="l" t="t" r="r" b="b"/>
              <a:pathLst>
                <a:path w="121844" h="173552" extrusionOk="0">
                  <a:moveTo>
                    <a:pt x="81619" y="1"/>
                  </a:moveTo>
                  <a:cubicBezTo>
                    <a:pt x="80393" y="1"/>
                    <a:pt x="79165" y="116"/>
                    <a:pt x="77940" y="366"/>
                  </a:cubicBezTo>
                  <a:cubicBezTo>
                    <a:pt x="69446" y="2116"/>
                    <a:pt x="63558" y="9735"/>
                    <a:pt x="59241" y="17254"/>
                  </a:cubicBezTo>
                  <a:cubicBezTo>
                    <a:pt x="54924" y="24655"/>
                    <a:pt x="51343" y="32492"/>
                    <a:pt x="46450" y="39514"/>
                  </a:cubicBezTo>
                  <a:cubicBezTo>
                    <a:pt x="41556" y="46517"/>
                    <a:pt x="35091" y="52843"/>
                    <a:pt x="26975" y="55608"/>
                  </a:cubicBezTo>
                  <a:cubicBezTo>
                    <a:pt x="24432" y="56470"/>
                    <a:pt x="21708" y="56912"/>
                    <a:pt x="18994" y="56912"/>
                  </a:cubicBezTo>
                  <a:cubicBezTo>
                    <a:pt x="13070" y="56912"/>
                    <a:pt x="7196" y="54804"/>
                    <a:pt x="3362" y="50356"/>
                  </a:cubicBezTo>
                  <a:lnTo>
                    <a:pt x="0" y="144588"/>
                  </a:lnTo>
                  <a:lnTo>
                    <a:pt x="87210" y="173552"/>
                  </a:lnTo>
                  <a:cubicBezTo>
                    <a:pt x="95386" y="160761"/>
                    <a:pt x="103920" y="145901"/>
                    <a:pt x="100021" y="131220"/>
                  </a:cubicBezTo>
                  <a:cubicBezTo>
                    <a:pt x="98131" y="124078"/>
                    <a:pt x="93397" y="117892"/>
                    <a:pt x="91785" y="110671"/>
                  </a:cubicBezTo>
                  <a:cubicBezTo>
                    <a:pt x="88801" y="97343"/>
                    <a:pt x="96878" y="84293"/>
                    <a:pt x="104934" y="73253"/>
                  </a:cubicBezTo>
                  <a:cubicBezTo>
                    <a:pt x="112991" y="62232"/>
                    <a:pt x="121843" y="50077"/>
                    <a:pt x="120709" y="36471"/>
                  </a:cubicBezTo>
                  <a:cubicBezTo>
                    <a:pt x="119635" y="23899"/>
                    <a:pt x="110067" y="13594"/>
                    <a:pt x="99524" y="6612"/>
                  </a:cubicBezTo>
                  <a:cubicBezTo>
                    <a:pt x="94145" y="3048"/>
                    <a:pt x="87916" y="1"/>
                    <a:pt x="81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 rot="-5400000" flipH="1">
              <a:off x="7049693" y="2480160"/>
              <a:ext cx="1628832" cy="4023920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72370" y="1"/>
                  </a:moveTo>
                  <a:cubicBezTo>
                    <a:pt x="51205" y="5889"/>
                    <a:pt x="35648" y="27671"/>
                    <a:pt x="36941" y="49613"/>
                  </a:cubicBezTo>
                  <a:cubicBezTo>
                    <a:pt x="38135" y="69824"/>
                    <a:pt x="51821" y="88941"/>
                    <a:pt x="47942" y="108814"/>
                  </a:cubicBezTo>
                  <a:cubicBezTo>
                    <a:pt x="47226" y="112593"/>
                    <a:pt x="45654" y="116492"/>
                    <a:pt x="42432" y="118581"/>
                  </a:cubicBezTo>
                  <a:cubicBezTo>
                    <a:pt x="40283" y="119974"/>
                    <a:pt x="37697" y="120372"/>
                    <a:pt x="35251" y="120948"/>
                  </a:cubicBezTo>
                  <a:cubicBezTo>
                    <a:pt x="23514" y="123614"/>
                    <a:pt x="12414" y="130437"/>
                    <a:pt x="6327" y="140821"/>
                  </a:cubicBezTo>
                  <a:cubicBezTo>
                    <a:pt x="259" y="151185"/>
                    <a:pt x="1" y="165210"/>
                    <a:pt x="7202" y="174858"/>
                  </a:cubicBezTo>
                  <a:lnTo>
                    <a:pt x="75096" y="171556"/>
                  </a:lnTo>
                  <a:lnTo>
                    <a:pt x="7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7001952" y="-424649"/>
              <a:ext cx="2505994" cy="2089584"/>
            </a:xfrm>
            <a:custGeom>
              <a:avLst/>
              <a:gdLst/>
              <a:ahLst/>
              <a:cxnLst/>
              <a:rect l="l" t="t" r="r" b="b"/>
              <a:pathLst>
                <a:path w="77483" h="64608" extrusionOk="0">
                  <a:moveTo>
                    <a:pt x="140" y="1"/>
                  </a:moveTo>
                  <a:lnTo>
                    <a:pt x="140" y="1"/>
                  </a:lnTo>
                  <a:cubicBezTo>
                    <a:pt x="0" y="6227"/>
                    <a:pt x="359" y="12632"/>
                    <a:pt x="2845" y="18361"/>
                  </a:cubicBezTo>
                  <a:cubicBezTo>
                    <a:pt x="5332" y="24071"/>
                    <a:pt x="10245" y="29044"/>
                    <a:pt x="16352" y="30218"/>
                  </a:cubicBezTo>
                  <a:cubicBezTo>
                    <a:pt x="17516" y="30440"/>
                    <a:pt x="18701" y="30526"/>
                    <a:pt x="19896" y="30526"/>
                  </a:cubicBezTo>
                  <a:cubicBezTo>
                    <a:pt x="23825" y="30526"/>
                    <a:pt x="27874" y="29604"/>
                    <a:pt x="31722" y="29604"/>
                  </a:cubicBezTo>
                  <a:cubicBezTo>
                    <a:pt x="34028" y="29604"/>
                    <a:pt x="36262" y="29935"/>
                    <a:pt x="38354" y="30993"/>
                  </a:cubicBezTo>
                  <a:cubicBezTo>
                    <a:pt x="46470" y="35071"/>
                    <a:pt x="46390" y="46549"/>
                    <a:pt x="50906" y="54427"/>
                  </a:cubicBezTo>
                  <a:cubicBezTo>
                    <a:pt x="54554" y="60705"/>
                    <a:pt x="61788" y="64607"/>
                    <a:pt x="69005" y="64607"/>
                  </a:cubicBezTo>
                  <a:cubicBezTo>
                    <a:pt x="70523" y="64607"/>
                    <a:pt x="72041" y="64435"/>
                    <a:pt x="73524" y="64075"/>
                  </a:cubicBezTo>
                  <a:lnTo>
                    <a:pt x="77482" y="117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0" name="Google Shape;1630;p21"/>
            <p:cNvGrpSpPr/>
            <p:nvPr/>
          </p:nvGrpSpPr>
          <p:grpSpPr>
            <a:xfrm rot="-1158590">
              <a:off x="7786247" y="4262516"/>
              <a:ext cx="1793633" cy="1446062"/>
              <a:chOff x="8407218" y="2866971"/>
              <a:chExt cx="2624389" cy="2115834"/>
            </a:xfrm>
          </p:grpSpPr>
          <p:sp>
            <p:nvSpPr>
              <p:cNvPr id="1631" name="Google Shape;1631;p21"/>
              <p:cNvSpPr/>
              <p:nvPr/>
            </p:nvSpPr>
            <p:spPr>
              <a:xfrm>
                <a:off x="8479596" y="3024262"/>
                <a:ext cx="1026393" cy="6802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29164" extrusionOk="0">
                    <a:moveTo>
                      <a:pt x="0" y="1"/>
                    </a:moveTo>
                    <a:lnTo>
                      <a:pt x="0" y="19416"/>
                    </a:lnTo>
                    <a:lnTo>
                      <a:pt x="44003" y="2916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2" name="Google Shape;1632;p21"/>
              <p:cNvGrpSpPr/>
              <p:nvPr/>
            </p:nvGrpSpPr>
            <p:grpSpPr>
              <a:xfrm>
                <a:off x="8407218" y="2866971"/>
                <a:ext cx="2624389" cy="2115834"/>
                <a:chOff x="281500" y="2833900"/>
                <a:chExt cx="2812850" cy="2267775"/>
              </a:xfrm>
            </p:grpSpPr>
            <p:sp>
              <p:nvSpPr>
                <p:cNvPr id="1633" name="Google Shape;1633;p21"/>
                <p:cNvSpPr/>
                <p:nvPr/>
              </p:nvSpPr>
              <p:spPr>
                <a:xfrm>
                  <a:off x="348625" y="2846400"/>
                  <a:ext cx="1361675" cy="3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67" h="13028" extrusionOk="0">
                      <a:moveTo>
                        <a:pt x="10586" y="1"/>
                      </a:moveTo>
                      <a:cubicBezTo>
                        <a:pt x="6988" y="1"/>
                        <a:pt x="3410" y="272"/>
                        <a:pt x="1" y="873"/>
                      </a:cubicBezTo>
                      <a:cubicBezTo>
                        <a:pt x="15776" y="7139"/>
                        <a:pt x="35071" y="11754"/>
                        <a:pt x="54467" y="13027"/>
                      </a:cubicBezTo>
                      <a:cubicBezTo>
                        <a:pt x="50886" y="9248"/>
                        <a:pt x="44361" y="6562"/>
                        <a:pt x="37558" y="4473"/>
                      </a:cubicBezTo>
                      <a:cubicBezTo>
                        <a:pt x="31869" y="2703"/>
                        <a:pt x="25801" y="1271"/>
                        <a:pt x="19396" y="515"/>
                      </a:cubicBezTo>
                      <a:cubicBezTo>
                        <a:pt x="16501" y="183"/>
                        <a:pt x="13537" y="1"/>
                        <a:pt x="105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21"/>
                <p:cNvSpPr/>
                <p:nvPr/>
              </p:nvSpPr>
              <p:spPr>
                <a:xfrm>
                  <a:off x="298743" y="2883130"/>
                  <a:ext cx="1332049" cy="30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8" h="12036" fill="none" extrusionOk="0">
                      <a:moveTo>
                        <a:pt x="1" y="1035"/>
                      </a:moveTo>
                      <a:cubicBezTo>
                        <a:pt x="10444" y="0"/>
                        <a:pt x="21365" y="20"/>
                        <a:pt x="31491" y="1731"/>
                      </a:cubicBezTo>
                      <a:cubicBezTo>
                        <a:pt x="41616" y="3482"/>
                        <a:pt x="50886" y="7023"/>
                        <a:pt x="56257" y="12036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21"/>
                <p:cNvSpPr/>
                <p:nvPr/>
              </p:nvSpPr>
              <p:spPr>
                <a:xfrm>
                  <a:off x="511750" y="2926400"/>
                  <a:ext cx="1043400" cy="25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36" h="10345" fill="none" extrusionOk="0">
                      <a:moveTo>
                        <a:pt x="0" y="955"/>
                      </a:moveTo>
                      <a:cubicBezTo>
                        <a:pt x="7818" y="0"/>
                        <a:pt x="16173" y="398"/>
                        <a:pt x="23573" y="2069"/>
                      </a:cubicBezTo>
                      <a:cubicBezTo>
                        <a:pt x="30993" y="3740"/>
                        <a:pt x="37399" y="6664"/>
                        <a:pt x="41735" y="10344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21"/>
                <p:cNvSpPr/>
                <p:nvPr/>
              </p:nvSpPr>
              <p:spPr>
                <a:xfrm>
                  <a:off x="1661050" y="2846400"/>
                  <a:ext cx="1362175" cy="3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87" h="13028" extrusionOk="0">
                      <a:moveTo>
                        <a:pt x="43901" y="1"/>
                      </a:moveTo>
                      <a:cubicBezTo>
                        <a:pt x="40950" y="1"/>
                        <a:pt x="37986" y="183"/>
                        <a:pt x="35091" y="515"/>
                      </a:cubicBezTo>
                      <a:cubicBezTo>
                        <a:pt x="28686" y="1271"/>
                        <a:pt x="22618" y="2703"/>
                        <a:pt x="16929" y="4473"/>
                      </a:cubicBezTo>
                      <a:cubicBezTo>
                        <a:pt x="10126" y="6562"/>
                        <a:pt x="3581" y="9248"/>
                        <a:pt x="0" y="13027"/>
                      </a:cubicBezTo>
                      <a:cubicBezTo>
                        <a:pt x="19376" y="11754"/>
                        <a:pt x="38672" y="7139"/>
                        <a:pt x="54487" y="873"/>
                      </a:cubicBezTo>
                      <a:cubicBezTo>
                        <a:pt x="51077" y="272"/>
                        <a:pt x="47499" y="1"/>
                        <a:pt x="439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21"/>
                <p:cNvSpPr/>
                <p:nvPr/>
              </p:nvSpPr>
              <p:spPr>
                <a:xfrm>
                  <a:off x="1740137" y="2883127"/>
                  <a:ext cx="1343051" cy="30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7" h="12036" fill="none" extrusionOk="0">
                      <a:moveTo>
                        <a:pt x="56277" y="1035"/>
                      </a:moveTo>
                      <a:cubicBezTo>
                        <a:pt x="45833" y="0"/>
                        <a:pt x="34892" y="20"/>
                        <a:pt x="24767" y="1731"/>
                      </a:cubicBezTo>
                      <a:cubicBezTo>
                        <a:pt x="14661" y="3482"/>
                        <a:pt x="5371" y="7023"/>
                        <a:pt x="0" y="12036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21"/>
                <p:cNvSpPr/>
                <p:nvPr/>
              </p:nvSpPr>
              <p:spPr>
                <a:xfrm>
                  <a:off x="1816700" y="2926400"/>
                  <a:ext cx="1043400" cy="25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36" h="10345" fill="none" extrusionOk="0">
                      <a:moveTo>
                        <a:pt x="41736" y="955"/>
                      </a:moveTo>
                      <a:cubicBezTo>
                        <a:pt x="33918" y="0"/>
                        <a:pt x="25563" y="398"/>
                        <a:pt x="18163" y="2069"/>
                      </a:cubicBezTo>
                      <a:cubicBezTo>
                        <a:pt x="10743" y="3740"/>
                        <a:pt x="4318" y="6664"/>
                        <a:pt x="1" y="10344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21"/>
                <p:cNvSpPr/>
                <p:nvPr/>
              </p:nvSpPr>
              <p:spPr>
                <a:xfrm>
                  <a:off x="281500" y="2833900"/>
                  <a:ext cx="1263700" cy="226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8" h="90711" extrusionOk="0">
                      <a:moveTo>
                        <a:pt x="0" y="0"/>
                      </a:moveTo>
                      <a:lnTo>
                        <a:pt x="0" y="79551"/>
                      </a:lnTo>
                      <a:lnTo>
                        <a:pt x="50547" y="90711"/>
                      </a:lnTo>
                      <a:lnTo>
                        <a:pt x="50547" y="111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21"/>
                <p:cNvSpPr/>
                <p:nvPr/>
              </p:nvSpPr>
              <p:spPr>
                <a:xfrm>
                  <a:off x="1830625" y="2833900"/>
                  <a:ext cx="1263725" cy="226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9" h="90711" extrusionOk="0">
                      <a:moveTo>
                        <a:pt x="50548" y="0"/>
                      </a:moveTo>
                      <a:lnTo>
                        <a:pt x="1" y="11160"/>
                      </a:lnTo>
                      <a:lnTo>
                        <a:pt x="1" y="90711"/>
                      </a:lnTo>
                      <a:lnTo>
                        <a:pt x="50548" y="79551"/>
                      </a:lnTo>
                      <a:lnTo>
                        <a:pt x="5054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21"/>
                <p:cNvSpPr/>
                <p:nvPr/>
              </p:nvSpPr>
              <p:spPr>
                <a:xfrm>
                  <a:off x="1916175" y="2952750"/>
                  <a:ext cx="1100575" cy="12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23" h="51364" extrusionOk="0">
                      <a:moveTo>
                        <a:pt x="44023" y="0"/>
                      </a:moveTo>
                      <a:lnTo>
                        <a:pt x="0" y="9708"/>
                      </a:lnTo>
                      <a:lnTo>
                        <a:pt x="0" y="51363"/>
                      </a:lnTo>
                      <a:lnTo>
                        <a:pt x="44023" y="41616"/>
                      </a:lnTo>
                      <a:lnTo>
                        <a:pt x="4402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21"/>
                <p:cNvSpPr/>
                <p:nvPr/>
              </p:nvSpPr>
              <p:spPr>
                <a:xfrm>
                  <a:off x="359075" y="4641809"/>
                  <a:ext cx="1100100" cy="3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4" extrusionOk="0">
                      <a:moveTo>
                        <a:pt x="0" y="1"/>
                      </a:moveTo>
                      <a:lnTo>
                        <a:pt x="0" y="2826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21"/>
                <p:cNvSpPr/>
                <p:nvPr/>
              </p:nvSpPr>
              <p:spPr>
                <a:xfrm>
                  <a:off x="359075" y="452395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21"/>
                <p:cNvSpPr/>
                <p:nvPr/>
              </p:nvSpPr>
              <p:spPr>
                <a:xfrm>
                  <a:off x="359075" y="4405584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21"/>
                <p:cNvSpPr/>
                <p:nvPr/>
              </p:nvSpPr>
              <p:spPr>
                <a:xfrm>
                  <a:off x="359075" y="4287734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21"/>
                <p:cNvSpPr/>
                <p:nvPr/>
              </p:nvSpPr>
              <p:spPr>
                <a:xfrm>
                  <a:off x="359075" y="4169359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21"/>
                <p:cNvSpPr/>
                <p:nvPr/>
              </p:nvSpPr>
              <p:spPr>
                <a:xfrm>
                  <a:off x="359075" y="405150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2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21"/>
                <p:cNvSpPr/>
                <p:nvPr/>
              </p:nvSpPr>
              <p:spPr>
                <a:xfrm>
                  <a:off x="359075" y="3933134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21"/>
                <p:cNvSpPr/>
                <p:nvPr/>
              </p:nvSpPr>
              <p:spPr>
                <a:xfrm>
                  <a:off x="359075" y="3815284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2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21"/>
                <p:cNvSpPr/>
                <p:nvPr/>
              </p:nvSpPr>
              <p:spPr>
                <a:xfrm>
                  <a:off x="359075" y="369740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21"/>
                <p:cNvSpPr/>
                <p:nvPr/>
              </p:nvSpPr>
              <p:spPr>
                <a:xfrm>
                  <a:off x="359075" y="3579034"/>
                  <a:ext cx="1100100" cy="3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4" extrusionOk="0">
                      <a:moveTo>
                        <a:pt x="0" y="1"/>
                      </a:moveTo>
                      <a:lnTo>
                        <a:pt x="0" y="2806"/>
                      </a:lnTo>
                      <a:lnTo>
                        <a:pt x="44003" y="12533"/>
                      </a:lnTo>
                      <a:lnTo>
                        <a:pt x="44003" y="972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21"/>
                <p:cNvSpPr/>
                <p:nvPr/>
              </p:nvSpPr>
              <p:spPr>
                <a:xfrm>
                  <a:off x="1967900" y="3025350"/>
                  <a:ext cx="997150" cy="113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6" h="45556" extrusionOk="0">
                      <a:moveTo>
                        <a:pt x="39885" y="1"/>
                      </a:moveTo>
                      <a:lnTo>
                        <a:pt x="0" y="8833"/>
                      </a:lnTo>
                      <a:lnTo>
                        <a:pt x="0" y="45555"/>
                      </a:lnTo>
                      <a:lnTo>
                        <a:pt x="39885" y="36723"/>
                      </a:lnTo>
                      <a:lnTo>
                        <a:pt x="3988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21"/>
                <p:cNvSpPr/>
                <p:nvPr/>
              </p:nvSpPr>
              <p:spPr>
                <a:xfrm>
                  <a:off x="2023600" y="3123325"/>
                  <a:ext cx="885250" cy="2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0" h="10027" extrusionOk="0">
                      <a:moveTo>
                        <a:pt x="35409" y="1"/>
                      </a:moveTo>
                      <a:lnTo>
                        <a:pt x="0" y="7838"/>
                      </a:lnTo>
                      <a:lnTo>
                        <a:pt x="0" y="10027"/>
                      </a:lnTo>
                      <a:lnTo>
                        <a:pt x="35409" y="2189"/>
                      </a:lnTo>
                      <a:lnTo>
                        <a:pt x="3540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21"/>
                <p:cNvSpPr/>
                <p:nvPr/>
              </p:nvSpPr>
              <p:spPr>
                <a:xfrm>
                  <a:off x="2023600" y="3241700"/>
                  <a:ext cx="885250" cy="2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0" h="10027" extrusionOk="0">
                      <a:moveTo>
                        <a:pt x="35409" y="0"/>
                      </a:moveTo>
                      <a:lnTo>
                        <a:pt x="0" y="7838"/>
                      </a:lnTo>
                      <a:lnTo>
                        <a:pt x="0" y="10026"/>
                      </a:lnTo>
                      <a:lnTo>
                        <a:pt x="35409" y="2188"/>
                      </a:lnTo>
                      <a:lnTo>
                        <a:pt x="3540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21"/>
                <p:cNvSpPr/>
                <p:nvPr/>
              </p:nvSpPr>
              <p:spPr>
                <a:xfrm>
                  <a:off x="1545175" y="3112875"/>
                  <a:ext cx="285475" cy="19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79552" extrusionOk="0">
                      <a:moveTo>
                        <a:pt x="0" y="1"/>
                      </a:moveTo>
                      <a:lnTo>
                        <a:pt x="0" y="79552"/>
                      </a:lnTo>
                      <a:lnTo>
                        <a:pt x="11419" y="79552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21"/>
                <p:cNvSpPr/>
                <p:nvPr/>
              </p:nvSpPr>
              <p:spPr>
                <a:xfrm>
                  <a:off x="1545175" y="3112875"/>
                  <a:ext cx="285475" cy="19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79552" extrusionOk="0">
                      <a:moveTo>
                        <a:pt x="0" y="1"/>
                      </a:moveTo>
                      <a:lnTo>
                        <a:pt x="0" y="79552"/>
                      </a:lnTo>
                      <a:lnTo>
                        <a:pt x="11419" y="79552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rgbClr val="000000">
                    <a:alpha val="15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21"/>
                <p:cNvSpPr/>
                <p:nvPr/>
              </p:nvSpPr>
              <p:spPr>
                <a:xfrm>
                  <a:off x="1545175" y="4820675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1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21"/>
                <p:cNvSpPr/>
                <p:nvPr/>
              </p:nvSpPr>
              <p:spPr>
                <a:xfrm>
                  <a:off x="1545175" y="3217325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0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21"/>
                <p:cNvSpPr/>
                <p:nvPr/>
              </p:nvSpPr>
              <p:spPr>
                <a:xfrm>
                  <a:off x="1545175" y="4947500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0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21"/>
                <p:cNvSpPr/>
                <p:nvPr/>
              </p:nvSpPr>
              <p:spPr>
                <a:xfrm>
                  <a:off x="1603350" y="3371000"/>
                  <a:ext cx="161175" cy="13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7" h="55044" extrusionOk="0">
                      <a:moveTo>
                        <a:pt x="2865" y="0"/>
                      </a:moveTo>
                      <a:cubicBezTo>
                        <a:pt x="2865" y="1592"/>
                        <a:pt x="1572" y="2865"/>
                        <a:pt x="1" y="2865"/>
                      </a:cubicBezTo>
                      <a:lnTo>
                        <a:pt x="1" y="52199"/>
                      </a:lnTo>
                      <a:cubicBezTo>
                        <a:pt x="1572" y="52199"/>
                        <a:pt x="2865" y="53452"/>
                        <a:pt x="2865" y="55043"/>
                      </a:cubicBezTo>
                      <a:lnTo>
                        <a:pt x="3582" y="55043"/>
                      </a:lnTo>
                      <a:cubicBezTo>
                        <a:pt x="3582" y="53492"/>
                        <a:pt x="4855" y="52199"/>
                        <a:pt x="6446" y="52199"/>
                      </a:cubicBezTo>
                      <a:lnTo>
                        <a:pt x="6446" y="2865"/>
                      </a:lnTo>
                      <a:cubicBezTo>
                        <a:pt x="4875" y="2865"/>
                        <a:pt x="3582" y="1592"/>
                        <a:pt x="358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61" name="Google Shape;1661;p21"/>
              <p:cNvSpPr/>
              <p:nvPr/>
            </p:nvSpPr>
            <p:spPr>
              <a:xfrm>
                <a:off x="9932370" y="4434700"/>
                <a:ext cx="1026836" cy="292822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12554" extrusionOk="0">
                    <a:moveTo>
                      <a:pt x="44023" y="1"/>
                    </a:moveTo>
                    <a:lnTo>
                      <a:pt x="0" y="9728"/>
                    </a:lnTo>
                    <a:lnTo>
                      <a:pt x="0" y="12553"/>
                    </a:lnTo>
                    <a:lnTo>
                      <a:pt x="44023" y="2826"/>
                    </a:lnTo>
                    <a:lnTo>
                      <a:pt x="44023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1"/>
              <p:cNvSpPr/>
              <p:nvPr/>
            </p:nvSpPr>
            <p:spPr>
              <a:xfrm>
                <a:off x="9932370" y="4553750"/>
                <a:ext cx="1026836" cy="292822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12554" extrusionOk="0">
                    <a:moveTo>
                      <a:pt x="44023" y="1"/>
                    </a:moveTo>
                    <a:lnTo>
                      <a:pt x="0" y="9728"/>
                    </a:lnTo>
                    <a:lnTo>
                      <a:pt x="0" y="12553"/>
                    </a:lnTo>
                    <a:lnTo>
                      <a:pt x="44023" y="2826"/>
                    </a:lnTo>
                    <a:lnTo>
                      <a:pt x="44023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1"/>
              <p:cNvSpPr/>
              <p:nvPr/>
            </p:nvSpPr>
            <p:spPr>
              <a:xfrm>
                <a:off x="8477508" y="3024262"/>
                <a:ext cx="1026393" cy="6802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29164" extrusionOk="0">
                    <a:moveTo>
                      <a:pt x="0" y="1"/>
                    </a:moveTo>
                    <a:lnTo>
                      <a:pt x="0" y="19416"/>
                    </a:lnTo>
                    <a:lnTo>
                      <a:pt x="44003" y="2916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4" name="Google Shape;1664;p21"/>
            <p:cNvGrpSpPr/>
            <p:nvPr/>
          </p:nvGrpSpPr>
          <p:grpSpPr>
            <a:xfrm flipH="1">
              <a:off x="8424009" y="-525"/>
              <a:ext cx="965805" cy="1080049"/>
              <a:chOff x="2180275" y="-47850"/>
              <a:chExt cx="812625" cy="908750"/>
            </a:xfrm>
          </p:grpSpPr>
          <p:sp>
            <p:nvSpPr>
              <p:cNvPr id="1665" name="Google Shape;1665;p21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1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1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1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1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1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1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1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1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1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1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1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1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1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1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1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1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1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3" name="Google Shape;1683;p21"/>
            <p:cNvGrpSpPr/>
            <p:nvPr/>
          </p:nvGrpSpPr>
          <p:grpSpPr>
            <a:xfrm flipH="1">
              <a:off x="-10" y="4490840"/>
              <a:ext cx="808461" cy="818631"/>
              <a:chOff x="-164575" y="3031625"/>
              <a:chExt cx="624150" cy="632050"/>
            </a:xfrm>
          </p:grpSpPr>
          <p:sp>
            <p:nvSpPr>
              <p:cNvPr id="1684" name="Google Shape;1684;p21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1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1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1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1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1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90" name="Google Shape;169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21"/>
          <p:cNvSpPr txBox="1">
            <a:spLocks noGrp="1"/>
          </p:cNvSpPr>
          <p:nvPr>
            <p:ph type="subTitle" idx="1"/>
          </p:nvPr>
        </p:nvSpPr>
        <p:spPr>
          <a:xfrm>
            <a:off x="1376573" y="1995300"/>
            <a:ext cx="251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2" name="Google Shape;1692;p21"/>
          <p:cNvSpPr txBox="1">
            <a:spLocks noGrp="1"/>
          </p:cNvSpPr>
          <p:nvPr>
            <p:ph type="subTitle" idx="2"/>
          </p:nvPr>
        </p:nvSpPr>
        <p:spPr>
          <a:xfrm>
            <a:off x="5256127" y="1995300"/>
            <a:ext cx="251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1"/>
          <p:cNvSpPr txBox="1">
            <a:spLocks noGrp="1"/>
          </p:cNvSpPr>
          <p:nvPr>
            <p:ph type="subTitle" idx="3"/>
          </p:nvPr>
        </p:nvSpPr>
        <p:spPr>
          <a:xfrm>
            <a:off x="1376573" y="3638175"/>
            <a:ext cx="251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4" name="Google Shape;1694;p21"/>
          <p:cNvSpPr txBox="1">
            <a:spLocks noGrp="1"/>
          </p:cNvSpPr>
          <p:nvPr>
            <p:ph type="subTitle" idx="4"/>
          </p:nvPr>
        </p:nvSpPr>
        <p:spPr>
          <a:xfrm>
            <a:off x="5256127" y="3638175"/>
            <a:ext cx="251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5" name="Google Shape;1695;p21"/>
          <p:cNvSpPr txBox="1">
            <a:spLocks noGrp="1"/>
          </p:cNvSpPr>
          <p:nvPr>
            <p:ph type="subTitle" idx="5"/>
          </p:nvPr>
        </p:nvSpPr>
        <p:spPr>
          <a:xfrm>
            <a:off x="1376573" y="1489700"/>
            <a:ext cx="2511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6" name="Google Shape;1696;p21"/>
          <p:cNvSpPr txBox="1">
            <a:spLocks noGrp="1"/>
          </p:cNvSpPr>
          <p:nvPr>
            <p:ph type="subTitle" idx="6"/>
          </p:nvPr>
        </p:nvSpPr>
        <p:spPr>
          <a:xfrm>
            <a:off x="1376573" y="3132675"/>
            <a:ext cx="2511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7" name="Google Shape;1697;p21"/>
          <p:cNvSpPr txBox="1">
            <a:spLocks noGrp="1"/>
          </p:cNvSpPr>
          <p:nvPr>
            <p:ph type="subTitle" idx="7"/>
          </p:nvPr>
        </p:nvSpPr>
        <p:spPr>
          <a:xfrm>
            <a:off x="5256123" y="1489700"/>
            <a:ext cx="2511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8" name="Google Shape;1698;p21"/>
          <p:cNvSpPr txBox="1">
            <a:spLocks noGrp="1"/>
          </p:cNvSpPr>
          <p:nvPr>
            <p:ph type="subTitle" idx="8"/>
          </p:nvPr>
        </p:nvSpPr>
        <p:spPr>
          <a:xfrm>
            <a:off x="5256123" y="3132675"/>
            <a:ext cx="2511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22"/>
          <p:cNvSpPr/>
          <p:nvPr/>
        </p:nvSpPr>
        <p:spPr>
          <a:xfrm rot="-5400000">
            <a:off x="7350685" y="-862681"/>
            <a:ext cx="2312448" cy="2820166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22"/>
          <p:cNvSpPr/>
          <p:nvPr/>
        </p:nvSpPr>
        <p:spPr>
          <a:xfrm rot="-5400000" flipH="1">
            <a:off x="-509346" y="3369883"/>
            <a:ext cx="2445143" cy="2951426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22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2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4" name="Google Shape;1704;p22"/>
          <p:cNvGrpSpPr/>
          <p:nvPr/>
        </p:nvGrpSpPr>
        <p:grpSpPr>
          <a:xfrm>
            <a:off x="8214176" y="-7217"/>
            <a:ext cx="1287758" cy="1477190"/>
            <a:chOff x="6991800" y="4370325"/>
            <a:chExt cx="1673500" cy="1919675"/>
          </a:xfrm>
        </p:grpSpPr>
        <p:sp>
          <p:nvSpPr>
            <p:cNvPr id="1705" name="Google Shape;1705;p22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7006225" y="4476750"/>
              <a:ext cx="1646650" cy="1772975"/>
            </a:xfrm>
            <a:custGeom>
              <a:avLst/>
              <a:gdLst/>
              <a:ahLst/>
              <a:cxnLst/>
              <a:rect l="l" t="t" r="r" b="b"/>
              <a:pathLst>
                <a:path w="65866" h="70919" extrusionOk="0">
                  <a:moveTo>
                    <a:pt x="35390" y="1"/>
                  </a:moveTo>
                  <a:lnTo>
                    <a:pt x="1" y="24489"/>
                  </a:lnTo>
                  <a:lnTo>
                    <a:pt x="32147" y="70918"/>
                  </a:lnTo>
                  <a:lnTo>
                    <a:pt x="64891" y="48241"/>
                  </a:lnTo>
                  <a:lnTo>
                    <a:pt x="65865" y="44023"/>
                  </a:lnTo>
                  <a:lnTo>
                    <a:pt x="35390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7043025" y="4370325"/>
              <a:ext cx="1622275" cy="1727725"/>
            </a:xfrm>
            <a:custGeom>
              <a:avLst/>
              <a:gdLst/>
              <a:ahLst/>
              <a:cxnLst/>
              <a:rect l="l" t="t" r="r" b="b"/>
              <a:pathLst>
                <a:path w="64891" h="69109" extrusionOk="0">
                  <a:moveTo>
                    <a:pt x="32744" y="1"/>
                  </a:moveTo>
                  <a:lnTo>
                    <a:pt x="1" y="22678"/>
                  </a:lnTo>
                  <a:lnTo>
                    <a:pt x="32147" y="69108"/>
                  </a:lnTo>
                  <a:lnTo>
                    <a:pt x="64891" y="46430"/>
                  </a:lnTo>
                  <a:lnTo>
                    <a:pt x="32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09" name="Google Shape;1709;p22"/>
            <p:cNvCxnSpPr/>
            <p:nvPr/>
          </p:nvCxnSpPr>
          <p:spPr>
            <a:xfrm flipH="1">
              <a:off x="7819100" y="5579750"/>
              <a:ext cx="8334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22"/>
            <p:cNvCxnSpPr/>
            <p:nvPr/>
          </p:nvCxnSpPr>
          <p:spPr>
            <a:xfrm flipH="1">
              <a:off x="7793300" y="5611488"/>
              <a:ext cx="859200" cy="58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22"/>
            <p:cNvCxnSpPr/>
            <p:nvPr/>
          </p:nvCxnSpPr>
          <p:spPr>
            <a:xfrm flipH="1">
              <a:off x="7793350" y="5658800"/>
              <a:ext cx="8382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2" name="Google Shape;1712;p22"/>
            <p:cNvSpPr/>
            <p:nvPr/>
          </p:nvSpPr>
          <p:spPr>
            <a:xfrm>
              <a:off x="7186250" y="4504100"/>
              <a:ext cx="1326875" cy="1412925"/>
            </a:xfrm>
            <a:custGeom>
              <a:avLst/>
              <a:gdLst/>
              <a:ahLst/>
              <a:cxnLst/>
              <a:rect l="l" t="t" r="r" b="b"/>
              <a:pathLst>
                <a:path w="53075" h="56517" extrusionOk="0">
                  <a:moveTo>
                    <a:pt x="26796" y="1"/>
                  </a:moveTo>
                  <a:lnTo>
                    <a:pt x="1" y="18541"/>
                  </a:lnTo>
                  <a:lnTo>
                    <a:pt x="26299" y="56516"/>
                  </a:lnTo>
                  <a:lnTo>
                    <a:pt x="53075" y="37976"/>
                  </a:lnTo>
                  <a:lnTo>
                    <a:pt x="26796" y="1"/>
                  </a:lnTo>
                  <a:close/>
                </a:path>
              </a:pathLst>
            </a:custGeom>
            <a:solidFill>
              <a:schemeClr val="accent3"/>
            </a:solidFill>
            <a:ln w="3382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7364300" y="4679175"/>
              <a:ext cx="719650" cy="685325"/>
            </a:xfrm>
            <a:custGeom>
              <a:avLst/>
              <a:gdLst/>
              <a:ahLst/>
              <a:cxnLst/>
              <a:rect l="l" t="t" r="r" b="b"/>
              <a:pathLst>
                <a:path w="28786" h="27413" extrusionOk="0">
                  <a:moveTo>
                    <a:pt x="16790" y="0"/>
                  </a:moveTo>
                  <a:lnTo>
                    <a:pt x="737" y="11100"/>
                  </a:lnTo>
                  <a:cubicBezTo>
                    <a:pt x="1672" y="12413"/>
                    <a:pt x="1313" y="14223"/>
                    <a:pt x="1" y="15119"/>
                  </a:cubicBezTo>
                  <a:lnTo>
                    <a:pt x="7978" y="26656"/>
                  </a:lnTo>
                  <a:cubicBezTo>
                    <a:pt x="8476" y="26309"/>
                    <a:pt x="9050" y="26142"/>
                    <a:pt x="9618" y="26142"/>
                  </a:cubicBezTo>
                  <a:cubicBezTo>
                    <a:pt x="10546" y="26142"/>
                    <a:pt x="11461" y="26586"/>
                    <a:pt x="12016" y="27412"/>
                  </a:cubicBezTo>
                  <a:lnTo>
                    <a:pt x="28049" y="16292"/>
                  </a:lnTo>
                  <a:cubicBezTo>
                    <a:pt x="27134" y="14979"/>
                    <a:pt x="27472" y="13149"/>
                    <a:pt x="28785" y="12254"/>
                  </a:cubicBezTo>
                  <a:lnTo>
                    <a:pt x="20808" y="716"/>
                  </a:lnTo>
                  <a:cubicBezTo>
                    <a:pt x="20303" y="1076"/>
                    <a:pt x="19728" y="1247"/>
                    <a:pt x="19159" y="1247"/>
                  </a:cubicBezTo>
                  <a:cubicBezTo>
                    <a:pt x="18248" y="1247"/>
                    <a:pt x="17353" y="808"/>
                    <a:pt x="16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7632850" y="509145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6014"/>
                  </a:lnTo>
                  <a:lnTo>
                    <a:pt x="21922" y="1592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7684075" y="5163550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1" y="1442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7734800" y="5235675"/>
              <a:ext cx="548075" cy="399850"/>
            </a:xfrm>
            <a:custGeom>
              <a:avLst/>
              <a:gdLst/>
              <a:ahLst/>
              <a:cxnLst/>
              <a:rect l="l" t="t" r="r" b="b"/>
              <a:pathLst>
                <a:path w="21923" h="1599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599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7786525" y="5307275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0" y="1440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7837750" y="537940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0" y="14422"/>
                  </a:lnTo>
                  <a:lnTo>
                    <a:pt x="1094" y="1601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7438400" y="4749275"/>
              <a:ext cx="571950" cy="544600"/>
            </a:xfrm>
            <a:custGeom>
              <a:avLst/>
              <a:gdLst/>
              <a:ahLst/>
              <a:cxnLst/>
              <a:rect l="l" t="t" r="r" b="b"/>
              <a:pathLst>
                <a:path w="22878" h="21784" extrusionOk="0">
                  <a:moveTo>
                    <a:pt x="13329" y="1"/>
                  </a:moveTo>
                  <a:lnTo>
                    <a:pt x="558" y="8833"/>
                  </a:lnTo>
                  <a:cubicBezTo>
                    <a:pt x="1294" y="9888"/>
                    <a:pt x="1035" y="11320"/>
                    <a:pt x="1" y="12036"/>
                  </a:cubicBezTo>
                  <a:lnTo>
                    <a:pt x="6326" y="21226"/>
                  </a:lnTo>
                  <a:cubicBezTo>
                    <a:pt x="6734" y="20942"/>
                    <a:pt x="7198" y="20806"/>
                    <a:pt x="7656" y="20806"/>
                  </a:cubicBezTo>
                  <a:cubicBezTo>
                    <a:pt x="8384" y="20806"/>
                    <a:pt x="9097" y="21149"/>
                    <a:pt x="9549" y="21783"/>
                  </a:cubicBezTo>
                  <a:lnTo>
                    <a:pt x="22300" y="12971"/>
                  </a:lnTo>
                  <a:cubicBezTo>
                    <a:pt x="21584" y="11917"/>
                    <a:pt x="21823" y="10484"/>
                    <a:pt x="22877" y="9748"/>
                  </a:cubicBezTo>
                  <a:lnTo>
                    <a:pt x="16531" y="578"/>
                  </a:lnTo>
                  <a:cubicBezTo>
                    <a:pt x="16127" y="868"/>
                    <a:pt x="15669" y="1006"/>
                    <a:pt x="15218" y="1006"/>
                  </a:cubicBezTo>
                  <a:cubicBezTo>
                    <a:pt x="14493" y="1006"/>
                    <a:pt x="13782" y="651"/>
                    <a:pt x="13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7080825" y="5078025"/>
              <a:ext cx="657475" cy="976750"/>
            </a:xfrm>
            <a:custGeom>
              <a:avLst/>
              <a:gdLst/>
              <a:ahLst/>
              <a:cxnLst/>
              <a:rect l="l" t="t" r="r" b="b"/>
              <a:pathLst>
                <a:path w="26299" h="39070" fill="none" extrusionOk="0">
                  <a:moveTo>
                    <a:pt x="1" y="0"/>
                  </a:moveTo>
                  <a:lnTo>
                    <a:pt x="26299" y="39069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7060925" y="5121775"/>
              <a:ext cx="657500" cy="976750"/>
            </a:xfrm>
            <a:custGeom>
              <a:avLst/>
              <a:gdLst/>
              <a:ahLst/>
              <a:cxnLst/>
              <a:rect l="l" t="t" r="r" b="b"/>
              <a:pathLst>
                <a:path w="26300" h="39070" fill="none" extrusionOk="0">
                  <a:moveTo>
                    <a:pt x="1" y="1"/>
                  </a:moveTo>
                  <a:lnTo>
                    <a:pt x="26299" y="39070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4" name="Google Shape;1724;p22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1725" name="Google Shape;1725;p2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22"/>
          <p:cNvGrpSpPr/>
          <p:nvPr/>
        </p:nvGrpSpPr>
        <p:grpSpPr>
          <a:xfrm rot="9460325">
            <a:off x="8178123" y="4584462"/>
            <a:ext cx="824375" cy="921890"/>
            <a:chOff x="2180275" y="-47850"/>
            <a:chExt cx="812625" cy="908750"/>
          </a:xfrm>
        </p:grpSpPr>
        <p:sp>
          <p:nvSpPr>
            <p:cNvPr id="1744" name="Google Shape;1744;p2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22"/>
          <p:cNvGrpSpPr/>
          <p:nvPr/>
        </p:nvGrpSpPr>
        <p:grpSpPr>
          <a:xfrm rot="-6957884" flipH="1">
            <a:off x="8790906" y="4677044"/>
            <a:ext cx="647223" cy="397277"/>
            <a:chOff x="3635425" y="69650"/>
            <a:chExt cx="965800" cy="592825"/>
          </a:xfrm>
        </p:grpSpPr>
        <p:sp>
          <p:nvSpPr>
            <p:cNvPr id="1763" name="Google Shape;1763;p2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5" name="Google Shape;178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2"/>
          <p:cNvSpPr txBox="1">
            <a:spLocks noGrp="1"/>
          </p:cNvSpPr>
          <p:nvPr>
            <p:ph type="subTitle" idx="1"/>
          </p:nvPr>
        </p:nvSpPr>
        <p:spPr>
          <a:xfrm>
            <a:off x="720000" y="2149201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2"/>
          <p:cNvSpPr txBox="1">
            <a:spLocks noGrp="1"/>
          </p:cNvSpPr>
          <p:nvPr>
            <p:ph type="subTitle" idx="2"/>
          </p:nvPr>
        </p:nvSpPr>
        <p:spPr>
          <a:xfrm>
            <a:off x="3419425" y="2149201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2"/>
          <p:cNvSpPr txBox="1">
            <a:spLocks noGrp="1"/>
          </p:cNvSpPr>
          <p:nvPr>
            <p:ph type="subTitle" idx="3"/>
          </p:nvPr>
        </p:nvSpPr>
        <p:spPr>
          <a:xfrm>
            <a:off x="720000" y="3579425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2"/>
          <p:cNvSpPr txBox="1">
            <a:spLocks noGrp="1"/>
          </p:cNvSpPr>
          <p:nvPr>
            <p:ph type="subTitle" idx="4"/>
          </p:nvPr>
        </p:nvSpPr>
        <p:spPr>
          <a:xfrm>
            <a:off x="3419425" y="3579425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2"/>
          <p:cNvSpPr txBox="1">
            <a:spLocks noGrp="1"/>
          </p:cNvSpPr>
          <p:nvPr>
            <p:ph type="subTitle" idx="5"/>
          </p:nvPr>
        </p:nvSpPr>
        <p:spPr>
          <a:xfrm>
            <a:off x="6118850" y="2149201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1" name="Google Shape;1791;p22"/>
          <p:cNvSpPr txBox="1">
            <a:spLocks noGrp="1"/>
          </p:cNvSpPr>
          <p:nvPr>
            <p:ph type="subTitle" idx="6"/>
          </p:nvPr>
        </p:nvSpPr>
        <p:spPr>
          <a:xfrm>
            <a:off x="6118850" y="3579425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2"/>
          <p:cNvSpPr txBox="1">
            <a:spLocks noGrp="1"/>
          </p:cNvSpPr>
          <p:nvPr>
            <p:ph type="subTitle" idx="7"/>
          </p:nvPr>
        </p:nvSpPr>
        <p:spPr>
          <a:xfrm>
            <a:off x="721045" y="16566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3" name="Google Shape;1793;p22"/>
          <p:cNvSpPr txBox="1">
            <a:spLocks noGrp="1"/>
          </p:cNvSpPr>
          <p:nvPr>
            <p:ph type="subTitle" idx="8"/>
          </p:nvPr>
        </p:nvSpPr>
        <p:spPr>
          <a:xfrm>
            <a:off x="3420470" y="16566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4" name="Google Shape;1794;p22"/>
          <p:cNvSpPr txBox="1">
            <a:spLocks noGrp="1"/>
          </p:cNvSpPr>
          <p:nvPr>
            <p:ph type="subTitle" idx="9"/>
          </p:nvPr>
        </p:nvSpPr>
        <p:spPr>
          <a:xfrm>
            <a:off x="6119895" y="16566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5" name="Google Shape;1795;p22"/>
          <p:cNvSpPr txBox="1">
            <a:spLocks noGrp="1"/>
          </p:cNvSpPr>
          <p:nvPr>
            <p:ph type="subTitle" idx="13"/>
          </p:nvPr>
        </p:nvSpPr>
        <p:spPr>
          <a:xfrm>
            <a:off x="721045" y="30868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6" name="Google Shape;1796;p22"/>
          <p:cNvSpPr txBox="1">
            <a:spLocks noGrp="1"/>
          </p:cNvSpPr>
          <p:nvPr>
            <p:ph type="subTitle" idx="14"/>
          </p:nvPr>
        </p:nvSpPr>
        <p:spPr>
          <a:xfrm>
            <a:off x="3420470" y="30868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7" name="Google Shape;1797;p22"/>
          <p:cNvSpPr txBox="1">
            <a:spLocks noGrp="1"/>
          </p:cNvSpPr>
          <p:nvPr>
            <p:ph type="subTitle" idx="15"/>
          </p:nvPr>
        </p:nvSpPr>
        <p:spPr>
          <a:xfrm>
            <a:off x="6119895" y="30868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3"/>
          <p:cNvSpPr/>
          <p:nvPr/>
        </p:nvSpPr>
        <p:spPr>
          <a:xfrm rot="-5400000">
            <a:off x="6582082" y="-938615"/>
            <a:ext cx="3004935" cy="366469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23"/>
          <p:cNvSpPr/>
          <p:nvPr/>
        </p:nvSpPr>
        <p:spPr>
          <a:xfrm rot="-5400000" flipH="1">
            <a:off x="-391216" y="2110801"/>
            <a:ext cx="3586189" cy="4328694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23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23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3" name="Google Shape;1803;p23"/>
          <p:cNvGrpSpPr/>
          <p:nvPr/>
        </p:nvGrpSpPr>
        <p:grpSpPr>
          <a:xfrm rot="3287096">
            <a:off x="-105259" y="73278"/>
            <a:ext cx="620913" cy="895094"/>
            <a:chOff x="3563300" y="2901850"/>
            <a:chExt cx="712675" cy="1027375"/>
          </a:xfrm>
        </p:grpSpPr>
        <p:sp>
          <p:nvSpPr>
            <p:cNvPr id="1804" name="Google Shape;1804;p2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2" name="Google Shape;1822;p23"/>
          <p:cNvGrpSpPr/>
          <p:nvPr/>
        </p:nvGrpSpPr>
        <p:grpSpPr>
          <a:xfrm rot="5721596">
            <a:off x="8318881" y="4326399"/>
            <a:ext cx="965676" cy="592749"/>
            <a:chOff x="3635425" y="69650"/>
            <a:chExt cx="965800" cy="592825"/>
          </a:xfrm>
        </p:grpSpPr>
        <p:sp>
          <p:nvSpPr>
            <p:cNvPr id="1823" name="Google Shape;1823;p23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23"/>
          <p:cNvGrpSpPr/>
          <p:nvPr/>
        </p:nvGrpSpPr>
        <p:grpSpPr>
          <a:xfrm rot="2417957">
            <a:off x="8567376" y="4793532"/>
            <a:ext cx="592916" cy="295872"/>
            <a:chOff x="5351150" y="1861950"/>
            <a:chExt cx="1036450" cy="517200"/>
          </a:xfrm>
        </p:grpSpPr>
        <p:sp>
          <p:nvSpPr>
            <p:cNvPr id="1846" name="Google Shape;1846;p2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8" name="Google Shape;1868;p23"/>
          <p:cNvSpPr txBox="1">
            <a:spLocks noGrp="1"/>
          </p:cNvSpPr>
          <p:nvPr>
            <p:ph type="title" hasCustomPrompt="1"/>
          </p:nvPr>
        </p:nvSpPr>
        <p:spPr>
          <a:xfrm>
            <a:off x="713225" y="638357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9" name="Google Shape;1869;p23"/>
          <p:cNvSpPr txBox="1">
            <a:spLocks noGrp="1"/>
          </p:cNvSpPr>
          <p:nvPr>
            <p:ph type="subTitle" idx="1"/>
          </p:nvPr>
        </p:nvSpPr>
        <p:spPr>
          <a:xfrm>
            <a:off x="713225" y="1327277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0" name="Google Shape;1870;p23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90612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1" name="Google Shape;1871;p23"/>
          <p:cNvSpPr txBox="1">
            <a:spLocks noGrp="1"/>
          </p:cNvSpPr>
          <p:nvPr>
            <p:ph type="subTitle" idx="3"/>
          </p:nvPr>
        </p:nvSpPr>
        <p:spPr>
          <a:xfrm>
            <a:off x="2223600" y="267953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2" name="Google Shape;1872;p23"/>
          <p:cNvSpPr txBox="1">
            <a:spLocks noGrp="1"/>
          </p:cNvSpPr>
          <p:nvPr>
            <p:ph type="title" idx="4" hasCustomPrompt="1"/>
          </p:nvPr>
        </p:nvSpPr>
        <p:spPr>
          <a:xfrm>
            <a:off x="3733975" y="334286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3" name="Google Shape;1873;p23"/>
          <p:cNvSpPr txBox="1">
            <a:spLocks noGrp="1"/>
          </p:cNvSpPr>
          <p:nvPr>
            <p:ph type="subTitle" idx="5"/>
          </p:nvPr>
        </p:nvSpPr>
        <p:spPr>
          <a:xfrm>
            <a:off x="3733975" y="4031789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CUSTOM_7_1"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24"/>
          <p:cNvSpPr/>
          <p:nvPr/>
        </p:nvSpPr>
        <p:spPr>
          <a:xfrm rot="3829136" flipH="1">
            <a:off x="7753709" y="3623420"/>
            <a:ext cx="1931043" cy="275053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24"/>
          <p:cNvSpPr/>
          <p:nvPr/>
        </p:nvSpPr>
        <p:spPr>
          <a:xfrm rot="5400000" flipH="1">
            <a:off x="-258052" y="-995378"/>
            <a:ext cx="1499128" cy="2835277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24"/>
          <p:cNvSpPr/>
          <p:nvPr/>
        </p:nvSpPr>
        <p:spPr>
          <a:xfrm rot="-3829012">
            <a:off x="-1309578" y="3593500"/>
            <a:ext cx="2370653" cy="337670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24"/>
          <p:cNvSpPr/>
          <p:nvPr/>
        </p:nvSpPr>
        <p:spPr>
          <a:xfrm>
            <a:off x="7001952" y="-424649"/>
            <a:ext cx="2505994" cy="2089584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9" name="Google Shape;1879;p24"/>
          <p:cNvGrpSpPr/>
          <p:nvPr/>
        </p:nvGrpSpPr>
        <p:grpSpPr>
          <a:xfrm rot="-1158409">
            <a:off x="7903788" y="4351312"/>
            <a:ext cx="1734370" cy="1398283"/>
            <a:chOff x="8407218" y="2866971"/>
            <a:chExt cx="2624389" cy="2115834"/>
          </a:xfrm>
        </p:grpSpPr>
        <p:sp>
          <p:nvSpPr>
            <p:cNvPr id="1880" name="Google Shape;1880;p24"/>
            <p:cNvSpPr/>
            <p:nvPr/>
          </p:nvSpPr>
          <p:spPr>
            <a:xfrm>
              <a:off x="8479596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1" name="Google Shape;1881;p24"/>
            <p:cNvGrpSpPr/>
            <p:nvPr/>
          </p:nvGrpSpPr>
          <p:grpSpPr>
            <a:xfrm>
              <a:off x="8407218" y="2866971"/>
              <a:ext cx="2624389" cy="2115834"/>
              <a:chOff x="281500" y="2833900"/>
              <a:chExt cx="2812850" cy="2267775"/>
            </a:xfrm>
          </p:grpSpPr>
          <p:sp>
            <p:nvSpPr>
              <p:cNvPr id="1882" name="Google Shape;1882;p24"/>
              <p:cNvSpPr/>
              <p:nvPr/>
            </p:nvSpPr>
            <p:spPr>
              <a:xfrm>
                <a:off x="348625" y="2846400"/>
                <a:ext cx="13616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67" h="13028" extrusionOk="0">
                    <a:moveTo>
                      <a:pt x="10586" y="1"/>
                    </a:moveTo>
                    <a:cubicBezTo>
                      <a:pt x="6988" y="1"/>
                      <a:pt x="3410" y="272"/>
                      <a:pt x="1" y="873"/>
                    </a:cubicBezTo>
                    <a:cubicBezTo>
                      <a:pt x="15776" y="7139"/>
                      <a:pt x="35071" y="11754"/>
                      <a:pt x="54467" y="13027"/>
                    </a:cubicBezTo>
                    <a:cubicBezTo>
                      <a:pt x="50886" y="9248"/>
                      <a:pt x="44361" y="6562"/>
                      <a:pt x="37558" y="4473"/>
                    </a:cubicBezTo>
                    <a:cubicBezTo>
                      <a:pt x="31869" y="2703"/>
                      <a:pt x="25801" y="1271"/>
                      <a:pt x="19396" y="515"/>
                    </a:cubicBezTo>
                    <a:cubicBezTo>
                      <a:pt x="16501" y="183"/>
                      <a:pt x="13537" y="1"/>
                      <a:pt x="10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24"/>
              <p:cNvSpPr/>
              <p:nvPr/>
            </p:nvSpPr>
            <p:spPr>
              <a:xfrm>
                <a:off x="298743" y="2883130"/>
                <a:ext cx="1332049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58" h="12036" fill="none" extrusionOk="0">
                    <a:moveTo>
                      <a:pt x="1" y="1035"/>
                    </a:moveTo>
                    <a:cubicBezTo>
                      <a:pt x="10444" y="0"/>
                      <a:pt x="21365" y="20"/>
                      <a:pt x="31491" y="1731"/>
                    </a:cubicBezTo>
                    <a:cubicBezTo>
                      <a:pt x="41616" y="3482"/>
                      <a:pt x="50886" y="7023"/>
                      <a:pt x="56257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24"/>
              <p:cNvSpPr/>
              <p:nvPr/>
            </p:nvSpPr>
            <p:spPr>
              <a:xfrm>
                <a:off x="51175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0" y="955"/>
                    </a:moveTo>
                    <a:cubicBezTo>
                      <a:pt x="7818" y="0"/>
                      <a:pt x="16173" y="398"/>
                      <a:pt x="23573" y="2069"/>
                    </a:cubicBezTo>
                    <a:cubicBezTo>
                      <a:pt x="30993" y="3740"/>
                      <a:pt x="37399" y="6664"/>
                      <a:pt x="41735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24"/>
              <p:cNvSpPr/>
              <p:nvPr/>
            </p:nvSpPr>
            <p:spPr>
              <a:xfrm>
                <a:off x="1661050" y="2846400"/>
                <a:ext cx="13621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87" h="13028" extrusionOk="0">
                    <a:moveTo>
                      <a:pt x="43901" y="1"/>
                    </a:moveTo>
                    <a:cubicBezTo>
                      <a:pt x="40950" y="1"/>
                      <a:pt x="37986" y="183"/>
                      <a:pt x="35091" y="515"/>
                    </a:cubicBezTo>
                    <a:cubicBezTo>
                      <a:pt x="28686" y="1271"/>
                      <a:pt x="22618" y="2703"/>
                      <a:pt x="16929" y="4473"/>
                    </a:cubicBezTo>
                    <a:cubicBezTo>
                      <a:pt x="10126" y="6562"/>
                      <a:pt x="3581" y="9248"/>
                      <a:pt x="0" y="13027"/>
                    </a:cubicBezTo>
                    <a:cubicBezTo>
                      <a:pt x="19376" y="11754"/>
                      <a:pt x="38672" y="7139"/>
                      <a:pt x="54487" y="873"/>
                    </a:cubicBezTo>
                    <a:cubicBezTo>
                      <a:pt x="51077" y="272"/>
                      <a:pt x="47499" y="1"/>
                      <a:pt x="43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4"/>
              <p:cNvSpPr/>
              <p:nvPr/>
            </p:nvSpPr>
            <p:spPr>
              <a:xfrm>
                <a:off x="1740137" y="2883127"/>
                <a:ext cx="1343051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77" h="12036" fill="none" extrusionOk="0">
                    <a:moveTo>
                      <a:pt x="56277" y="1035"/>
                    </a:moveTo>
                    <a:cubicBezTo>
                      <a:pt x="45833" y="0"/>
                      <a:pt x="34892" y="20"/>
                      <a:pt x="24767" y="1731"/>
                    </a:cubicBezTo>
                    <a:cubicBezTo>
                      <a:pt x="14661" y="3482"/>
                      <a:pt x="5371" y="7023"/>
                      <a:pt x="0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4"/>
              <p:cNvSpPr/>
              <p:nvPr/>
            </p:nvSpPr>
            <p:spPr>
              <a:xfrm>
                <a:off x="181670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41736" y="955"/>
                    </a:moveTo>
                    <a:cubicBezTo>
                      <a:pt x="33918" y="0"/>
                      <a:pt x="25563" y="398"/>
                      <a:pt x="18163" y="2069"/>
                    </a:cubicBezTo>
                    <a:cubicBezTo>
                      <a:pt x="10743" y="3740"/>
                      <a:pt x="4318" y="6664"/>
                      <a:pt x="1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4"/>
              <p:cNvSpPr/>
              <p:nvPr/>
            </p:nvSpPr>
            <p:spPr>
              <a:xfrm>
                <a:off x="281500" y="2833900"/>
                <a:ext cx="1263700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8" h="90711" extrusionOk="0">
                    <a:moveTo>
                      <a:pt x="0" y="0"/>
                    </a:moveTo>
                    <a:lnTo>
                      <a:pt x="0" y="79551"/>
                    </a:lnTo>
                    <a:lnTo>
                      <a:pt x="50547" y="90711"/>
                    </a:lnTo>
                    <a:lnTo>
                      <a:pt x="50547" y="11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4"/>
              <p:cNvSpPr/>
              <p:nvPr/>
            </p:nvSpPr>
            <p:spPr>
              <a:xfrm>
                <a:off x="1830625" y="2833900"/>
                <a:ext cx="1263725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9" h="90711" extrusionOk="0">
                    <a:moveTo>
                      <a:pt x="50548" y="0"/>
                    </a:moveTo>
                    <a:lnTo>
                      <a:pt x="1" y="11160"/>
                    </a:lnTo>
                    <a:lnTo>
                      <a:pt x="1" y="90711"/>
                    </a:lnTo>
                    <a:lnTo>
                      <a:pt x="50548" y="79551"/>
                    </a:lnTo>
                    <a:lnTo>
                      <a:pt x="505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4"/>
              <p:cNvSpPr/>
              <p:nvPr/>
            </p:nvSpPr>
            <p:spPr>
              <a:xfrm>
                <a:off x="1916175" y="2952750"/>
                <a:ext cx="1100575" cy="1284100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51364" extrusionOk="0">
                    <a:moveTo>
                      <a:pt x="44023" y="0"/>
                    </a:moveTo>
                    <a:lnTo>
                      <a:pt x="0" y="9708"/>
                    </a:lnTo>
                    <a:lnTo>
                      <a:pt x="0" y="51363"/>
                    </a:lnTo>
                    <a:lnTo>
                      <a:pt x="44023" y="41616"/>
                    </a:lnTo>
                    <a:lnTo>
                      <a:pt x="440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4"/>
              <p:cNvSpPr/>
              <p:nvPr/>
            </p:nvSpPr>
            <p:spPr>
              <a:xfrm>
                <a:off x="359075" y="4641809"/>
                <a:ext cx="1100100" cy="3138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4" extrusionOk="0">
                    <a:moveTo>
                      <a:pt x="0" y="1"/>
                    </a:moveTo>
                    <a:lnTo>
                      <a:pt x="0" y="2826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4"/>
              <p:cNvSpPr/>
              <p:nvPr/>
            </p:nvSpPr>
            <p:spPr>
              <a:xfrm>
                <a:off x="359075" y="452395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4"/>
              <p:cNvSpPr/>
              <p:nvPr/>
            </p:nvSpPr>
            <p:spPr>
              <a:xfrm>
                <a:off x="359075" y="440558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4"/>
              <p:cNvSpPr/>
              <p:nvPr/>
            </p:nvSpPr>
            <p:spPr>
              <a:xfrm>
                <a:off x="359075" y="428773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4"/>
              <p:cNvSpPr/>
              <p:nvPr/>
            </p:nvSpPr>
            <p:spPr>
              <a:xfrm>
                <a:off x="359075" y="4169359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4"/>
              <p:cNvSpPr/>
              <p:nvPr/>
            </p:nvSpPr>
            <p:spPr>
              <a:xfrm>
                <a:off x="359075" y="40515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4"/>
              <p:cNvSpPr/>
              <p:nvPr/>
            </p:nvSpPr>
            <p:spPr>
              <a:xfrm>
                <a:off x="359075" y="393313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4"/>
              <p:cNvSpPr/>
              <p:nvPr/>
            </p:nvSpPr>
            <p:spPr>
              <a:xfrm>
                <a:off x="359075" y="381528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4"/>
              <p:cNvSpPr/>
              <p:nvPr/>
            </p:nvSpPr>
            <p:spPr>
              <a:xfrm>
                <a:off x="359075" y="36974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4"/>
              <p:cNvSpPr/>
              <p:nvPr/>
            </p:nvSpPr>
            <p:spPr>
              <a:xfrm>
                <a:off x="359075" y="3579034"/>
                <a:ext cx="1100100" cy="3133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4" extrusionOk="0">
                    <a:moveTo>
                      <a:pt x="0" y="1"/>
                    </a:moveTo>
                    <a:lnTo>
                      <a:pt x="0" y="2806"/>
                    </a:lnTo>
                    <a:lnTo>
                      <a:pt x="44003" y="12533"/>
                    </a:lnTo>
                    <a:lnTo>
                      <a:pt x="44003" y="97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4"/>
              <p:cNvSpPr/>
              <p:nvPr/>
            </p:nvSpPr>
            <p:spPr>
              <a:xfrm>
                <a:off x="1967900" y="3025350"/>
                <a:ext cx="997150" cy="1138900"/>
              </a:xfrm>
              <a:custGeom>
                <a:avLst/>
                <a:gdLst/>
                <a:ahLst/>
                <a:cxnLst/>
                <a:rect l="l" t="t" r="r" b="b"/>
                <a:pathLst>
                  <a:path w="39886" h="45556" extrusionOk="0">
                    <a:moveTo>
                      <a:pt x="39885" y="1"/>
                    </a:moveTo>
                    <a:lnTo>
                      <a:pt x="0" y="8833"/>
                    </a:lnTo>
                    <a:lnTo>
                      <a:pt x="0" y="45555"/>
                    </a:lnTo>
                    <a:lnTo>
                      <a:pt x="39885" y="36723"/>
                    </a:lnTo>
                    <a:lnTo>
                      <a:pt x="398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4"/>
              <p:cNvSpPr/>
              <p:nvPr/>
            </p:nvSpPr>
            <p:spPr>
              <a:xfrm>
                <a:off x="2023600" y="3123325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1"/>
                    </a:moveTo>
                    <a:lnTo>
                      <a:pt x="0" y="7838"/>
                    </a:lnTo>
                    <a:lnTo>
                      <a:pt x="0" y="10027"/>
                    </a:lnTo>
                    <a:lnTo>
                      <a:pt x="35409" y="2189"/>
                    </a:lnTo>
                    <a:lnTo>
                      <a:pt x="35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4"/>
              <p:cNvSpPr/>
              <p:nvPr/>
            </p:nvSpPr>
            <p:spPr>
              <a:xfrm>
                <a:off x="2023600" y="3241700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0"/>
                    </a:moveTo>
                    <a:lnTo>
                      <a:pt x="0" y="7838"/>
                    </a:lnTo>
                    <a:lnTo>
                      <a:pt x="0" y="10026"/>
                    </a:lnTo>
                    <a:lnTo>
                      <a:pt x="35409" y="2188"/>
                    </a:lnTo>
                    <a:lnTo>
                      <a:pt x="354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4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4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rgbClr val="000000">
                  <a:alpha val="1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4"/>
              <p:cNvSpPr/>
              <p:nvPr/>
            </p:nvSpPr>
            <p:spPr>
              <a:xfrm>
                <a:off x="1545175" y="482067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1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4"/>
              <p:cNvSpPr/>
              <p:nvPr/>
            </p:nvSpPr>
            <p:spPr>
              <a:xfrm>
                <a:off x="1545175" y="321732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4"/>
              <p:cNvSpPr/>
              <p:nvPr/>
            </p:nvSpPr>
            <p:spPr>
              <a:xfrm>
                <a:off x="1545175" y="4947500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4"/>
              <p:cNvSpPr/>
              <p:nvPr/>
            </p:nvSpPr>
            <p:spPr>
              <a:xfrm>
                <a:off x="1603350" y="3371000"/>
                <a:ext cx="161175" cy="1376100"/>
              </a:xfrm>
              <a:custGeom>
                <a:avLst/>
                <a:gdLst/>
                <a:ahLst/>
                <a:cxnLst/>
                <a:rect l="l" t="t" r="r" b="b"/>
                <a:pathLst>
                  <a:path w="6447" h="55044" extrusionOk="0">
                    <a:moveTo>
                      <a:pt x="2865" y="0"/>
                    </a:moveTo>
                    <a:cubicBezTo>
                      <a:pt x="2865" y="1592"/>
                      <a:pt x="1572" y="2865"/>
                      <a:pt x="1" y="2865"/>
                    </a:cubicBezTo>
                    <a:lnTo>
                      <a:pt x="1" y="52199"/>
                    </a:lnTo>
                    <a:cubicBezTo>
                      <a:pt x="1572" y="52199"/>
                      <a:pt x="2865" y="53452"/>
                      <a:pt x="2865" y="55043"/>
                    </a:cubicBezTo>
                    <a:lnTo>
                      <a:pt x="3582" y="55043"/>
                    </a:lnTo>
                    <a:cubicBezTo>
                      <a:pt x="3582" y="53492"/>
                      <a:pt x="4855" y="52199"/>
                      <a:pt x="6446" y="52199"/>
                    </a:cubicBezTo>
                    <a:lnTo>
                      <a:pt x="6446" y="2865"/>
                    </a:lnTo>
                    <a:cubicBezTo>
                      <a:pt x="4875" y="2865"/>
                      <a:pt x="3582" y="1592"/>
                      <a:pt x="35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0" name="Google Shape;1910;p24"/>
            <p:cNvSpPr/>
            <p:nvPr/>
          </p:nvSpPr>
          <p:spPr>
            <a:xfrm>
              <a:off x="9932370" y="443470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9932370" y="455375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8477508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3" name="Google Shape;1913;p24"/>
          <p:cNvGrpSpPr/>
          <p:nvPr/>
        </p:nvGrpSpPr>
        <p:grpSpPr>
          <a:xfrm flipH="1">
            <a:off x="8542134" y="-327300"/>
            <a:ext cx="965805" cy="1080049"/>
            <a:chOff x="2180275" y="-47850"/>
            <a:chExt cx="812625" cy="908750"/>
          </a:xfrm>
        </p:grpSpPr>
        <p:sp>
          <p:nvSpPr>
            <p:cNvPr id="1914" name="Google Shape;1914;p2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2" name="Google Shape;1932;p24"/>
          <p:cNvGrpSpPr/>
          <p:nvPr/>
        </p:nvGrpSpPr>
        <p:grpSpPr>
          <a:xfrm flipH="1">
            <a:off x="-10" y="4490840"/>
            <a:ext cx="808461" cy="818631"/>
            <a:chOff x="-164575" y="3031625"/>
            <a:chExt cx="624150" cy="632050"/>
          </a:xfrm>
        </p:grpSpPr>
        <p:sp>
          <p:nvSpPr>
            <p:cNvPr id="1933" name="Google Shape;1933;p24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9" name="Google Shape;1939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0" name="Google Shape;1940;p24"/>
          <p:cNvSpPr txBox="1">
            <a:spLocks noGrp="1"/>
          </p:cNvSpPr>
          <p:nvPr>
            <p:ph type="subTitle" idx="1"/>
          </p:nvPr>
        </p:nvSpPr>
        <p:spPr>
          <a:xfrm>
            <a:off x="720050" y="3143652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24"/>
          <p:cNvSpPr txBox="1">
            <a:spLocks noGrp="1"/>
          </p:cNvSpPr>
          <p:nvPr>
            <p:ph type="subTitle" idx="2"/>
          </p:nvPr>
        </p:nvSpPr>
        <p:spPr>
          <a:xfrm>
            <a:off x="720000" y="3668150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2" name="Google Shape;1942;p24"/>
          <p:cNvSpPr txBox="1">
            <a:spLocks noGrp="1"/>
          </p:cNvSpPr>
          <p:nvPr>
            <p:ph type="subTitle" idx="3"/>
          </p:nvPr>
        </p:nvSpPr>
        <p:spPr>
          <a:xfrm>
            <a:off x="2671641" y="3143652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3" name="Google Shape;1943;p24"/>
          <p:cNvSpPr txBox="1">
            <a:spLocks noGrp="1"/>
          </p:cNvSpPr>
          <p:nvPr>
            <p:ph type="subTitle" idx="4"/>
          </p:nvPr>
        </p:nvSpPr>
        <p:spPr>
          <a:xfrm>
            <a:off x="2671634" y="3668150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4" name="Google Shape;1944;p24"/>
          <p:cNvSpPr txBox="1">
            <a:spLocks noGrp="1"/>
          </p:cNvSpPr>
          <p:nvPr>
            <p:ph type="subTitle" idx="5"/>
          </p:nvPr>
        </p:nvSpPr>
        <p:spPr>
          <a:xfrm>
            <a:off x="4623281" y="3143652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5" name="Google Shape;1945;p24"/>
          <p:cNvSpPr txBox="1">
            <a:spLocks noGrp="1"/>
          </p:cNvSpPr>
          <p:nvPr>
            <p:ph type="subTitle" idx="6"/>
          </p:nvPr>
        </p:nvSpPr>
        <p:spPr>
          <a:xfrm>
            <a:off x="4623267" y="3668150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24"/>
          <p:cNvSpPr txBox="1">
            <a:spLocks noGrp="1"/>
          </p:cNvSpPr>
          <p:nvPr>
            <p:ph type="subTitle" idx="7"/>
          </p:nvPr>
        </p:nvSpPr>
        <p:spPr>
          <a:xfrm>
            <a:off x="6574922" y="3143652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7" name="Google Shape;1947;p24"/>
          <p:cNvSpPr txBox="1">
            <a:spLocks noGrp="1"/>
          </p:cNvSpPr>
          <p:nvPr>
            <p:ph type="subTitle" idx="8"/>
          </p:nvPr>
        </p:nvSpPr>
        <p:spPr>
          <a:xfrm>
            <a:off x="6574901" y="3668150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24"/>
          <p:cNvSpPr txBox="1">
            <a:spLocks noGrp="1"/>
          </p:cNvSpPr>
          <p:nvPr>
            <p:ph type="subTitle" idx="9"/>
          </p:nvPr>
        </p:nvSpPr>
        <p:spPr>
          <a:xfrm>
            <a:off x="720050" y="1338700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9" name="Google Shape;1949;p24"/>
          <p:cNvSpPr txBox="1">
            <a:spLocks noGrp="1"/>
          </p:cNvSpPr>
          <p:nvPr>
            <p:ph type="subTitle" idx="13"/>
          </p:nvPr>
        </p:nvSpPr>
        <p:spPr>
          <a:xfrm>
            <a:off x="720000" y="1862091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24"/>
          <p:cNvSpPr txBox="1">
            <a:spLocks noGrp="1"/>
          </p:cNvSpPr>
          <p:nvPr>
            <p:ph type="subTitle" idx="14"/>
          </p:nvPr>
        </p:nvSpPr>
        <p:spPr>
          <a:xfrm>
            <a:off x="2671641" y="1338700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1" name="Google Shape;1951;p24"/>
          <p:cNvSpPr txBox="1">
            <a:spLocks noGrp="1"/>
          </p:cNvSpPr>
          <p:nvPr>
            <p:ph type="subTitle" idx="15"/>
          </p:nvPr>
        </p:nvSpPr>
        <p:spPr>
          <a:xfrm>
            <a:off x="2671634" y="1862091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24"/>
          <p:cNvSpPr txBox="1">
            <a:spLocks noGrp="1"/>
          </p:cNvSpPr>
          <p:nvPr>
            <p:ph type="subTitle" idx="16"/>
          </p:nvPr>
        </p:nvSpPr>
        <p:spPr>
          <a:xfrm>
            <a:off x="4623281" y="1338700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3" name="Google Shape;1953;p24"/>
          <p:cNvSpPr txBox="1">
            <a:spLocks noGrp="1"/>
          </p:cNvSpPr>
          <p:nvPr>
            <p:ph type="subTitle" idx="17"/>
          </p:nvPr>
        </p:nvSpPr>
        <p:spPr>
          <a:xfrm>
            <a:off x="4623269" y="1862091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4" name="Google Shape;1954;p24"/>
          <p:cNvSpPr txBox="1">
            <a:spLocks noGrp="1"/>
          </p:cNvSpPr>
          <p:nvPr>
            <p:ph type="subTitle" idx="18"/>
          </p:nvPr>
        </p:nvSpPr>
        <p:spPr>
          <a:xfrm>
            <a:off x="6574922" y="1338700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5" name="Google Shape;1955;p24"/>
          <p:cNvSpPr txBox="1">
            <a:spLocks noGrp="1"/>
          </p:cNvSpPr>
          <p:nvPr>
            <p:ph type="subTitle" idx="19"/>
          </p:nvPr>
        </p:nvSpPr>
        <p:spPr>
          <a:xfrm>
            <a:off x="6574903" y="1862091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7_1_1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25"/>
          <p:cNvSpPr/>
          <p:nvPr/>
        </p:nvSpPr>
        <p:spPr>
          <a:xfrm rot="-5400000">
            <a:off x="7350685" y="-862681"/>
            <a:ext cx="2312448" cy="2820166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25"/>
          <p:cNvSpPr/>
          <p:nvPr/>
        </p:nvSpPr>
        <p:spPr>
          <a:xfrm rot="-5400000" flipH="1">
            <a:off x="-509346" y="3369883"/>
            <a:ext cx="2445143" cy="2951426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25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25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1" name="Google Shape;1961;p25"/>
          <p:cNvGrpSpPr/>
          <p:nvPr/>
        </p:nvGrpSpPr>
        <p:grpSpPr>
          <a:xfrm>
            <a:off x="-312999" y="4212558"/>
            <a:ext cx="1287758" cy="1477190"/>
            <a:chOff x="6991800" y="4370325"/>
            <a:chExt cx="1673500" cy="1919675"/>
          </a:xfrm>
        </p:grpSpPr>
        <p:sp>
          <p:nvSpPr>
            <p:cNvPr id="1962" name="Google Shape;1962;p25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7006225" y="4476750"/>
              <a:ext cx="1646650" cy="1772975"/>
            </a:xfrm>
            <a:custGeom>
              <a:avLst/>
              <a:gdLst/>
              <a:ahLst/>
              <a:cxnLst/>
              <a:rect l="l" t="t" r="r" b="b"/>
              <a:pathLst>
                <a:path w="65866" h="70919" extrusionOk="0">
                  <a:moveTo>
                    <a:pt x="35390" y="1"/>
                  </a:moveTo>
                  <a:lnTo>
                    <a:pt x="1" y="24489"/>
                  </a:lnTo>
                  <a:lnTo>
                    <a:pt x="32147" y="70918"/>
                  </a:lnTo>
                  <a:lnTo>
                    <a:pt x="64891" y="48241"/>
                  </a:lnTo>
                  <a:lnTo>
                    <a:pt x="65865" y="44023"/>
                  </a:lnTo>
                  <a:lnTo>
                    <a:pt x="35390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7043025" y="4370325"/>
              <a:ext cx="1622275" cy="1727725"/>
            </a:xfrm>
            <a:custGeom>
              <a:avLst/>
              <a:gdLst/>
              <a:ahLst/>
              <a:cxnLst/>
              <a:rect l="l" t="t" r="r" b="b"/>
              <a:pathLst>
                <a:path w="64891" h="69109" extrusionOk="0">
                  <a:moveTo>
                    <a:pt x="32744" y="1"/>
                  </a:moveTo>
                  <a:lnTo>
                    <a:pt x="1" y="22678"/>
                  </a:lnTo>
                  <a:lnTo>
                    <a:pt x="32147" y="69108"/>
                  </a:lnTo>
                  <a:lnTo>
                    <a:pt x="64891" y="46430"/>
                  </a:lnTo>
                  <a:lnTo>
                    <a:pt x="32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66" name="Google Shape;1966;p25"/>
            <p:cNvCxnSpPr/>
            <p:nvPr/>
          </p:nvCxnSpPr>
          <p:spPr>
            <a:xfrm flipH="1">
              <a:off x="7819100" y="5579750"/>
              <a:ext cx="8334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7" name="Google Shape;1967;p25"/>
            <p:cNvCxnSpPr/>
            <p:nvPr/>
          </p:nvCxnSpPr>
          <p:spPr>
            <a:xfrm flipH="1">
              <a:off x="7793300" y="5611488"/>
              <a:ext cx="859200" cy="58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25"/>
            <p:cNvCxnSpPr/>
            <p:nvPr/>
          </p:nvCxnSpPr>
          <p:spPr>
            <a:xfrm flipH="1">
              <a:off x="7793350" y="5658800"/>
              <a:ext cx="8382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69" name="Google Shape;1969;p25"/>
            <p:cNvSpPr/>
            <p:nvPr/>
          </p:nvSpPr>
          <p:spPr>
            <a:xfrm>
              <a:off x="7186250" y="4504100"/>
              <a:ext cx="1326875" cy="1412925"/>
            </a:xfrm>
            <a:custGeom>
              <a:avLst/>
              <a:gdLst/>
              <a:ahLst/>
              <a:cxnLst/>
              <a:rect l="l" t="t" r="r" b="b"/>
              <a:pathLst>
                <a:path w="53075" h="56517" extrusionOk="0">
                  <a:moveTo>
                    <a:pt x="26796" y="1"/>
                  </a:moveTo>
                  <a:lnTo>
                    <a:pt x="1" y="18541"/>
                  </a:lnTo>
                  <a:lnTo>
                    <a:pt x="26299" y="56516"/>
                  </a:lnTo>
                  <a:lnTo>
                    <a:pt x="53075" y="37976"/>
                  </a:lnTo>
                  <a:lnTo>
                    <a:pt x="26796" y="1"/>
                  </a:lnTo>
                  <a:close/>
                </a:path>
              </a:pathLst>
            </a:custGeom>
            <a:solidFill>
              <a:schemeClr val="accent3"/>
            </a:solidFill>
            <a:ln w="3382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7364300" y="4679175"/>
              <a:ext cx="719650" cy="685325"/>
            </a:xfrm>
            <a:custGeom>
              <a:avLst/>
              <a:gdLst/>
              <a:ahLst/>
              <a:cxnLst/>
              <a:rect l="l" t="t" r="r" b="b"/>
              <a:pathLst>
                <a:path w="28786" h="27413" extrusionOk="0">
                  <a:moveTo>
                    <a:pt x="16790" y="0"/>
                  </a:moveTo>
                  <a:lnTo>
                    <a:pt x="737" y="11100"/>
                  </a:lnTo>
                  <a:cubicBezTo>
                    <a:pt x="1672" y="12413"/>
                    <a:pt x="1313" y="14223"/>
                    <a:pt x="1" y="15119"/>
                  </a:cubicBezTo>
                  <a:lnTo>
                    <a:pt x="7978" y="26656"/>
                  </a:lnTo>
                  <a:cubicBezTo>
                    <a:pt x="8476" y="26309"/>
                    <a:pt x="9050" y="26142"/>
                    <a:pt x="9618" y="26142"/>
                  </a:cubicBezTo>
                  <a:cubicBezTo>
                    <a:pt x="10546" y="26142"/>
                    <a:pt x="11461" y="26586"/>
                    <a:pt x="12016" y="27412"/>
                  </a:cubicBezTo>
                  <a:lnTo>
                    <a:pt x="28049" y="16292"/>
                  </a:lnTo>
                  <a:cubicBezTo>
                    <a:pt x="27134" y="14979"/>
                    <a:pt x="27472" y="13149"/>
                    <a:pt x="28785" y="12254"/>
                  </a:cubicBezTo>
                  <a:lnTo>
                    <a:pt x="20808" y="716"/>
                  </a:lnTo>
                  <a:cubicBezTo>
                    <a:pt x="20303" y="1076"/>
                    <a:pt x="19728" y="1247"/>
                    <a:pt x="19159" y="1247"/>
                  </a:cubicBezTo>
                  <a:cubicBezTo>
                    <a:pt x="18248" y="1247"/>
                    <a:pt x="17353" y="808"/>
                    <a:pt x="16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7632850" y="509145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6014"/>
                  </a:lnTo>
                  <a:lnTo>
                    <a:pt x="21922" y="1592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7684075" y="5163550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1" y="1442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7734800" y="5235675"/>
              <a:ext cx="548075" cy="399850"/>
            </a:xfrm>
            <a:custGeom>
              <a:avLst/>
              <a:gdLst/>
              <a:ahLst/>
              <a:cxnLst/>
              <a:rect l="l" t="t" r="r" b="b"/>
              <a:pathLst>
                <a:path w="21923" h="1599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599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7786525" y="5307275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0" y="1440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5"/>
            <p:cNvSpPr/>
            <p:nvPr/>
          </p:nvSpPr>
          <p:spPr>
            <a:xfrm>
              <a:off x="7837750" y="537940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0" y="14422"/>
                  </a:lnTo>
                  <a:lnTo>
                    <a:pt x="1094" y="1601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5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7438400" y="4749275"/>
              <a:ext cx="571950" cy="544600"/>
            </a:xfrm>
            <a:custGeom>
              <a:avLst/>
              <a:gdLst/>
              <a:ahLst/>
              <a:cxnLst/>
              <a:rect l="l" t="t" r="r" b="b"/>
              <a:pathLst>
                <a:path w="22878" h="21784" extrusionOk="0">
                  <a:moveTo>
                    <a:pt x="13329" y="1"/>
                  </a:moveTo>
                  <a:lnTo>
                    <a:pt x="558" y="8833"/>
                  </a:lnTo>
                  <a:cubicBezTo>
                    <a:pt x="1294" y="9888"/>
                    <a:pt x="1035" y="11320"/>
                    <a:pt x="1" y="12036"/>
                  </a:cubicBezTo>
                  <a:lnTo>
                    <a:pt x="6326" y="21226"/>
                  </a:lnTo>
                  <a:cubicBezTo>
                    <a:pt x="6734" y="20942"/>
                    <a:pt x="7198" y="20806"/>
                    <a:pt x="7656" y="20806"/>
                  </a:cubicBezTo>
                  <a:cubicBezTo>
                    <a:pt x="8384" y="20806"/>
                    <a:pt x="9097" y="21149"/>
                    <a:pt x="9549" y="21783"/>
                  </a:cubicBezTo>
                  <a:lnTo>
                    <a:pt x="22300" y="12971"/>
                  </a:lnTo>
                  <a:cubicBezTo>
                    <a:pt x="21584" y="11917"/>
                    <a:pt x="21823" y="10484"/>
                    <a:pt x="22877" y="9748"/>
                  </a:cubicBezTo>
                  <a:lnTo>
                    <a:pt x="16531" y="578"/>
                  </a:lnTo>
                  <a:cubicBezTo>
                    <a:pt x="16127" y="868"/>
                    <a:pt x="15669" y="1006"/>
                    <a:pt x="15218" y="1006"/>
                  </a:cubicBezTo>
                  <a:cubicBezTo>
                    <a:pt x="14493" y="1006"/>
                    <a:pt x="13782" y="651"/>
                    <a:pt x="13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7080825" y="5078025"/>
              <a:ext cx="657475" cy="976750"/>
            </a:xfrm>
            <a:custGeom>
              <a:avLst/>
              <a:gdLst/>
              <a:ahLst/>
              <a:cxnLst/>
              <a:rect l="l" t="t" r="r" b="b"/>
              <a:pathLst>
                <a:path w="26299" h="39070" fill="none" extrusionOk="0">
                  <a:moveTo>
                    <a:pt x="1" y="0"/>
                  </a:moveTo>
                  <a:lnTo>
                    <a:pt x="26299" y="39069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7060925" y="5121775"/>
              <a:ext cx="657500" cy="976750"/>
            </a:xfrm>
            <a:custGeom>
              <a:avLst/>
              <a:gdLst/>
              <a:ahLst/>
              <a:cxnLst/>
              <a:rect l="l" t="t" r="r" b="b"/>
              <a:pathLst>
                <a:path w="26300" h="39070" fill="none" extrusionOk="0">
                  <a:moveTo>
                    <a:pt x="1" y="1"/>
                  </a:moveTo>
                  <a:lnTo>
                    <a:pt x="26299" y="39070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1" name="Google Shape;1981;p25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1982" name="Google Shape;1982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0" name="Google Shape;2000;p25"/>
          <p:cNvGrpSpPr/>
          <p:nvPr/>
        </p:nvGrpSpPr>
        <p:grpSpPr>
          <a:xfrm rot="9460325">
            <a:off x="8178123" y="4584462"/>
            <a:ext cx="824375" cy="921890"/>
            <a:chOff x="2180275" y="-47850"/>
            <a:chExt cx="812625" cy="908750"/>
          </a:xfrm>
        </p:grpSpPr>
        <p:sp>
          <p:nvSpPr>
            <p:cNvPr id="2001" name="Google Shape;2001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9" name="Google Shape;2019;p25"/>
          <p:cNvGrpSpPr/>
          <p:nvPr/>
        </p:nvGrpSpPr>
        <p:grpSpPr>
          <a:xfrm rot="-6957884" flipH="1">
            <a:off x="8790906" y="4677044"/>
            <a:ext cx="647223" cy="397277"/>
            <a:chOff x="3635425" y="69650"/>
            <a:chExt cx="965800" cy="592825"/>
          </a:xfrm>
        </p:grpSpPr>
        <p:sp>
          <p:nvSpPr>
            <p:cNvPr id="2020" name="Google Shape;2020;p2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2" name="Google Shape;2042;p25"/>
          <p:cNvGrpSpPr/>
          <p:nvPr/>
        </p:nvGrpSpPr>
        <p:grpSpPr>
          <a:xfrm rot="7791371" flipH="1">
            <a:off x="8708185" y="359761"/>
            <a:ext cx="812672" cy="908803"/>
            <a:chOff x="2180275" y="-47850"/>
            <a:chExt cx="812625" cy="908750"/>
          </a:xfrm>
        </p:grpSpPr>
        <p:sp>
          <p:nvSpPr>
            <p:cNvPr id="2043" name="Google Shape;2043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1" name="Google Shape;206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2" name="Google Shape;2062;p25"/>
          <p:cNvSpPr txBox="1">
            <a:spLocks noGrp="1"/>
          </p:cNvSpPr>
          <p:nvPr>
            <p:ph type="subTitle" idx="1"/>
          </p:nvPr>
        </p:nvSpPr>
        <p:spPr>
          <a:xfrm>
            <a:off x="720000" y="2267322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3" name="Google Shape;2063;p25"/>
          <p:cNvSpPr txBox="1">
            <a:spLocks noGrp="1"/>
          </p:cNvSpPr>
          <p:nvPr>
            <p:ph type="subTitle" idx="2"/>
          </p:nvPr>
        </p:nvSpPr>
        <p:spPr>
          <a:xfrm>
            <a:off x="3578999" y="2267322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4" name="Google Shape;2064;p25"/>
          <p:cNvSpPr txBox="1">
            <a:spLocks noGrp="1"/>
          </p:cNvSpPr>
          <p:nvPr>
            <p:ph type="subTitle" idx="3"/>
          </p:nvPr>
        </p:nvSpPr>
        <p:spPr>
          <a:xfrm>
            <a:off x="2149499" y="3974300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5" name="Google Shape;2065;p25"/>
          <p:cNvSpPr txBox="1">
            <a:spLocks noGrp="1"/>
          </p:cNvSpPr>
          <p:nvPr>
            <p:ph type="subTitle" idx="4"/>
          </p:nvPr>
        </p:nvSpPr>
        <p:spPr>
          <a:xfrm>
            <a:off x="6437997" y="2267322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6" name="Google Shape;2066;p25"/>
          <p:cNvSpPr txBox="1">
            <a:spLocks noGrp="1"/>
          </p:cNvSpPr>
          <p:nvPr>
            <p:ph type="subTitle" idx="5"/>
          </p:nvPr>
        </p:nvSpPr>
        <p:spPr>
          <a:xfrm>
            <a:off x="5008498" y="3974300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7" name="Google Shape;2067;p25"/>
          <p:cNvSpPr txBox="1">
            <a:spLocks noGrp="1"/>
          </p:cNvSpPr>
          <p:nvPr>
            <p:ph type="subTitle" idx="6"/>
          </p:nvPr>
        </p:nvSpPr>
        <p:spPr>
          <a:xfrm>
            <a:off x="723900" y="1374942"/>
            <a:ext cx="19860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8" name="Google Shape;2068;p25"/>
          <p:cNvSpPr txBox="1">
            <a:spLocks noGrp="1"/>
          </p:cNvSpPr>
          <p:nvPr>
            <p:ph type="subTitle" idx="7"/>
          </p:nvPr>
        </p:nvSpPr>
        <p:spPr>
          <a:xfrm>
            <a:off x="3579000" y="1374942"/>
            <a:ext cx="19860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9" name="Google Shape;2069;p25"/>
          <p:cNvSpPr txBox="1">
            <a:spLocks noGrp="1"/>
          </p:cNvSpPr>
          <p:nvPr>
            <p:ph type="subTitle" idx="8"/>
          </p:nvPr>
        </p:nvSpPr>
        <p:spPr>
          <a:xfrm>
            <a:off x="6434100" y="1374942"/>
            <a:ext cx="19860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0" name="Google Shape;2070;p25"/>
          <p:cNvSpPr txBox="1">
            <a:spLocks noGrp="1"/>
          </p:cNvSpPr>
          <p:nvPr>
            <p:ph type="subTitle" idx="9"/>
          </p:nvPr>
        </p:nvSpPr>
        <p:spPr>
          <a:xfrm>
            <a:off x="2155350" y="3085042"/>
            <a:ext cx="19782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1" name="Google Shape;2071;p25"/>
          <p:cNvSpPr txBox="1">
            <a:spLocks noGrp="1"/>
          </p:cNvSpPr>
          <p:nvPr>
            <p:ph type="subTitle" idx="13"/>
          </p:nvPr>
        </p:nvSpPr>
        <p:spPr>
          <a:xfrm>
            <a:off x="5010450" y="3085042"/>
            <a:ext cx="19782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26"/>
          <p:cNvSpPr/>
          <p:nvPr/>
        </p:nvSpPr>
        <p:spPr>
          <a:xfrm rot="-5400000">
            <a:off x="6582082" y="-938615"/>
            <a:ext cx="3004935" cy="366469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6"/>
          <p:cNvSpPr/>
          <p:nvPr/>
        </p:nvSpPr>
        <p:spPr>
          <a:xfrm rot="-5400000" flipH="1">
            <a:off x="-391216" y="2110801"/>
            <a:ext cx="3586189" cy="4328694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6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6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7" name="Google Shape;2077;p26"/>
          <p:cNvGrpSpPr/>
          <p:nvPr/>
        </p:nvGrpSpPr>
        <p:grpSpPr>
          <a:xfrm>
            <a:off x="-72348" y="3267703"/>
            <a:ext cx="1838815" cy="1924992"/>
            <a:chOff x="5529700" y="-2119675"/>
            <a:chExt cx="1549650" cy="1622275"/>
          </a:xfrm>
        </p:grpSpPr>
        <p:sp>
          <p:nvSpPr>
            <p:cNvPr id="2078" name="Google Shape;2078;p26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6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6"/>
            <p:cNvSpPr/>
            <p:nvPr/>
          </p:nvSpPr>
          <p:spPr>
            <a:xfrm>
              <a:off x="5554575" y="-2037125"/>
              <a:ext cx="1515825" cy="1505425"/>
            </a:xfrm>
            <a:custGeom>
              <a:avLst/>
              <a:gdLst/>
              <a:ahLst/>
              <a:cxnLst/>
              <a:rect l="l" t="t" r="r" b="b"/>
              <a:pathLst>
                <a:path w="60633" h="60217" extrusionOk="0">
                  <a:moveTo>
                    <a:pt x="23175" y="1"/>
                  </a:moveTo>
                  <a:lnTo>
                    <a:pt x="0" y="29840"/>
                  </a:lnTo>
                  <a:lnTo>
                    <a:pt x="39169" y="60216"/>
                  </a:lnTo>
                  <a:lnTo>
                    <a:pt x="60633" y="32605"/>
                  </a:lnTo>
                  <a:lnTo>
                    <a:pt x="60335" y="28825"/>
                  </a:lnTo>
                  <a:lnTo>
                    <a:pt x="23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6495474" y="-1301600"/>
              <a:ext cx="558028" cy="711181"/>
            </a:xfrm>
            <a:custGeom>
              <a:avLst/>
              <a:gdLst/>
              <a:ahLst/>
              <a:cxnLst/>
              <a:rect l="l" t="t" r="r" b="b"/>
              <a:pathLst>
                <a:path w="27632" h="35012" fill="none" extrusionOk="0">
                  <a:moveTo>
                    <a:pt x="27632" y="0"/>
                  </a:moveTo>
                  <a:lnTo>
                    <a:pt x="1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00301" y="-1289067"/>
              <a:ext cx="557220" cy="710775"/>
            </a:xfrm>
            <a:custGeom>
              <a:avLst/>
              <a:gdLst/>
              <a:ahLst/>
              <a:cxnLst/>
              <a:rect l="l" t="t" r="r" b="b"/>
              <a:pathLst>
                <a:path w="27592" h="34992" fill="none" extrusionOk="0">
                  <a:moveTo>
                    <a:pt x="27592" y="0"/>
                  </a:moveTo>
                  <a:lnTo>
                    <a:pt x="1" y="34991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6504724" y="-1276554"/>
              <a:ext cx="557220" cy="710389"/>
            </a:xfrm>
            <a:custGeom>
              <a:avLst/>
              <a:gdLst/>
              <a:ahLst/>
              <a:cxnLst/>
              <a:rect l="l" t="t" r="r" b="b"/>
              <a:pathLst>
                <a:path w="27592" h="34973" fill="none" extrusionOk="0">
                  <a:moveTo>
                    <a:pt x="27592" y="1"/>
                  </a:moveTo>
                  <a:lnTo>
                    <a:pt x="0" y="3497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6508743" y="-1264834"/>
              <a:ext cx="558028" cy="710775"/>
            </a:xfrm>
            <a:custGeom>
              <a:avLst/>
              <a:gdLst/>
              <a:ahLst/>
              <a:cxnLst/>
              <a:rect l="l" t="t" r="r" b="b"/>
              <a:pathLst>
                <a:path w="27632" h="34992" fill="none" extrusionOk="0">
                  <a:moveTo>
                    <a:pt x="27631" y="1"/>
                  </a:moveTo>
                  <a:lnTo>
                    <a:pt x="0" y="3499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6513166" y="-1252707"/>
              <a:ext cx="557220" cy="711181"/>
            </a:xfrm>
            <a:custGeom>
              <a:avLst/>
              <a:gdLst/>
              <a:ahLst/>
              <a:cxnLst/>
              <a:rect l="l" t="t" r="r" b="b"/>
              <a:pathLst>
                <a:path w="27592" h="35012" fill="none" extrusionOk="0">
                  <a:moveTo>
                    <a:pt x="27591" y="0"/>
                  </a:moveTo>
                  <a:lnTo>
                    <a:pt x="0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5545125" y="-2119675"/>
              <a:ext cx="1515350" cy="1451200"/>
            </a:xfrm>
            <a:custGeom>
              <a:avLst/>
              <a:gdLst/>
              <a:ahLst/>
              <a:cxnLst/>
              <a:rect l="l" t="t" r="r" b="b"/>
              <a:pathLst>
                <a:path w="60614" h="58048" extrusionOk="0">
                  <a:moveTo>
                    <a:pt x="21444" y="1"/>
                  </a:moveTo>
                  <a:lnTo>
                    <a:pt x="0" y="27632"/>
                  </a:lnTo>
                  <a:lnTo>
                    <a:pt x="39149" y="58048"/>
                  </a:lnTo>
                  <a:lnTo>
                    <a:pt x="60613" y="30417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6"/>
            <p:cNvSpPr/>
            <p:nvPr/>
          </p:nvSpPr>
          <p:spPr>
            <a:xfrm>
              <a:off x="5806200" y="-1885425"/>
              <a:ext cx="374025" cy="465000"/>
            </a:xfrm>
            <a:custGeom>
              <a:avLst/>
              <a:gdLst/>
              <a:ahLst/>
              <a:cxnLst/>
              <a:rect l="l" t="t" r="r" b="b"/>
              <a:pathLst>
                <a:path w="14961" h="18600" extrusionOk="0">
                  <a:moveTo>
                    <a:pt x="13627" y="0"/>
                  </a:moveTo>
                  <a:lnTo>
                    <a:pt x="1" y="17545"/>
                  </a:lnTo>
                  <a:lnTo>
                    <a:pt x="1334" y="18600"/>
                  </a:lnTo>
                  <a:lnTo>
                    <a:pt x="14960" y="1034"/>
                  </a:lnTo>
                  <a:lnTo>
                    <a:pt x="13627" y="0"/>
                  </a:lnTo>
                  <a:close/>
                </a:path>
              </a:pathLst>
            </a:custGeom>
            <a:solidFill>
              <a:srgbClr val="4C89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6"/>
            <p:cNvSpPr/>
            <p:nvPr/>
          </p:nvSpPr>
          <p:spPr>
            <a:xfrm>
              <a:off x="5713700" y="-1966500"/>
              <a:ext cx="1176675" cy="1111525"/>
            </a:xfrm>
            <a:custGeom>
              <a:avLst/>
              <a:gdLst/>
              <a:ahLst/>
              <a:cxnLst/>
              <a:rect l="l" t="t" r="r" b="b"/>
              <a:pathLst>
                <a:path w="47067" h="44461" extrusionOk="0">
                  <a:moveTo>
                    <a:pt x="17486" y="1"/>
                  </a:moveTo>
                  <a:cubicBezTo>
                    <a:pt x="15935" y="199"/>
                    <a:pt x="15079" y="339"/>
                    <a:pt x="13528" y="498"/>
                  </a:cubicBezTo>
                  <a:lnTo>
                    <a:pt x="1" y="17904"/>
                  </a:lnTo>
                  <a:cubicBezTo>
                    <a:pt x="200" y="19456"/>
                    <a:pt x="299" y="20331"/>
                    <a:pt x="498" y="21863"/>
                  </a:cubicBezTo>
                  <a:lnTo>
                    <a:pt x="29601" y="44461"/>
                  </a:lnTo>
                  <a:cubicBezTo>
                    <a:pt x="31133" y="44262"/>
                    <a:pt x="32008" y="44162"/>
                    <a:pt x="33540" y="43963"/>
                  </a:cubicBezTo>
                  <a:lnTo>
                    <a:pt x="47067" y="26557"/>
                  </a:lnTo>
                  <a:cubicBezTo>
                    <a:pt x="46868" y="25026"/>
                    <a:pt x="46768" y="24150"/>
                    <a:pt x="46569" y="22619"/>
                  </a:cubicBezTo>
                  <a:lnTo>
                    <a:pt x="17486" y="1"/>
                  </a:lnTo>
                  <a:close/>
                </a:path>
              </a:pathLst>
            </a:custGeom>
            <a:solidFill>
              <a:schemeClr val="lt2"/>
            </a:solidFill>
            <a:ln w="3382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6256275" y="-1540800"/>
              <a:ext cx="374500" cy="465025"/>
            </a:xfrm>
            <a:custGeom>
              <a:avLst/>
              <a:gdLst/>
              <a:ahLst/>
              <a:cxnLst/>
              <a:rect l="l" t="t" r="r" b="b"/>
              <a:pathLst>
                <a:path w="14980" h="18601" extrusionOk="0">
                  <a:moveTo>
                    <a:pt x="13647" y="1"/>
                  </a:moveTo>
                  <a:lnTo>
                    <a:pt x="1" y="17566"/>
                  </a:lnTo>
                  <a:lnTo>
                    <a:pt x="1353" y="18600"/>
                  </a:lnTo>
                  <a:lnTo>
                    <a:pt x="14980" y="1035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6318450" y="-1494050"/>
              <a:ext cx="374500" cy="464525"/>
            </a:xfrm>
            <a:custGeom>
              <a:avLst/>
              <a:gdLst/>
              <a:ahLst/>
              <a:cxnLst/>
              <a:rect l="l" t="t" r="r" b="b"/>
              <a:pathLst>
                <a:path w="14980" h="18581" extrusionOk="0">
                  <a:moveTo>
                    <a:pt x="13627" y="1"/>
                  </a:moveTo>
                  <a:lnTo>
                    <a:pt x="0" y="17546"/>
                  </a:lnTo>
                  <a:lnTo>
                    <a:pt x="1333" y="18580"/>
                  </a:lnTo>
                  <a:lnTo>
                    <a:pt x="14979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6380100" y="-1447300"/>
              <a:ext cx="374525" cy="465025"/>
            </a:xfrm>
            <a:custGeom>
              <a:avLst/>
              <a:gdLst/>
              <a:ahLst/>
              <a:cxnLst/>
              <a:rect l="l" t="t" r="r" b="b"/>
              <a:pathLst>
                <a:path w="14981" h="18601" extrusionOk="0">
                  <a:moveTo>
                    <a:pt x="13627" y="1"/>
                  </a:moveTo>
                  <a:lnTo>
                    <a:pt x="1" y="17566"/>
                  </a:lnTo>
                  <a:lnTo>
                    <a:pt x="1334" y="18600"/>
                  </a:lnTo>
                  <a:lnTo>
                    <a:pt x="1498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6442275" y="-1401050"/>
              <a:ext cx="374000" cy="465025"/>
            </a:xfrm>
            <a:custGeom>
              <a:avLst/>
              <a:gdLst/>
              <a:ahLst/>
              <a:cxnLst/>
              <a:rect l="l" t="t" r="r" b="b"/>
              <a:pathLst>
                <a:path w="14960" h="18601" extrusionOk="0">
                  <a:moveTo>
                    <a:pt x="13627" y="1"/>
                  </a:moveTo>
                  <a:lnTo>
                    <a:pt x="0" y="17566"/>
                  </a:lnTo>
                  <a:lnTo>
                    <a:pt x="1333" y="18600"/>
                  </a:lnTo>
                  <a:lnTo>
                    <a:pt x="1496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5892250" y="-1786575"/>
              <a:ext cx="568450" cy="525900"/>
            </a:xfrm>
            <a:custGeom>
              <a:avLst/>
              <a:gdLst/>
              <a:ahLst/>
              <a:cxnLst/>
              <a:rect l="l" t="t" r="r" b="b"/>
              <a:pathLst>
                <a:path w="22738" h="21036" extrusionOk="0">
                  <a:moveTo>
                    <a:pt x="11393" y="1"/>
                  </a:moveTo>
                  <a:cubicBezTo>
                    <a:pt x="10785" y="1"/>
                    <a:pt x="10168" y="54"/>
                    <a:pt x="9549" y="164"/>
                  </a:cubicBezTo>
                  <a:cubicBezTo>
                    <a:pt x="3820" y="1158"/>
                    <a:pt x="0" y="6609"/>
                    <a:pt x="995" y="12338"/>
                  </a:cubicBezTo>
                  <a:cubicBezTo>
                    <a:pt x="1899" y="17446"/>
                    <a:pt x="6329" y="21035"/>
                    <a:pt x="11339" y="21035"/>
                  </a:cubicBezTo>
                  <a:cubicBezTo>
                    <a:pt x="11949" y="21035"/>
                    <a:pt x="12567" y="20982"/>
                    <a:pt x="13189" y="20872"/>
                  </a:cubicBezTo>
                  <a:cubicBezTo>
                    <a:pt x="18898" y="19858"/>
                    <a:pt x="22738" y="14407"/>
                    <a:pt x="21723" y="8698"/>
                  </a:cubicBezTo>
                  <a:cubicBezTo>
                    <a:pt x="20819" y="3590"/>
                    <a:pt x="16388" y="1"/>
                    <a:pt x="1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5966850" y="-1717775"/>
              <a:ext cx="419250" cy="387950"/>
            </a:xfrm>
            <a:custGeom>
              <a:avLst/>
              <a:gdLst/>
              <a:ahLst/>
              <a:cxnLst/>
              <a:rect l="l" t="t" r="r" b="b"/>
              <a:pathLst>
                <a:path w="16770" h="15518" extrusionOk="0">
                  <a:moveTo>
                    <a:pt x="8383" y="1"/>
                  </a:moveTo>
                  <a:cubicBezTo>
                    <a:pt x="7941" y="1"/>
                    <a:pt x="7493" y="39"/>
                    <a:pt x="7042" y="117"/>
                  </a:cubicBezTo>
                  <a:cubicBezTo>
                    <a:pt x="2805" y="853"/>
                    <a:pt x="0" y="4892"/>
                    <a:pt x="736" y="9109"/>
                  </a:cubicBezTo>
                  <a:cubicBezTo>
                    <a:pt x="1392" y="12866"/>
                    <a:pt x="4668" y="15517"/>
                    <a:pt x="8357" y="15517"/>
                  </a:cubicBezTo>
                  <a:cubicBezTo>
                    <a:pt x="8809" y="15517"/>
                    <a:pt x="9267" y="15477"/>
                    <a:pt x="9728" y="15395"/>
                  </a:cubicBezTo>
                  <a:cubicBezTo>
                    <a:pt x="13945" y="14659"/>
                    <a:pt x="16770" y="10641"/>
                    <a:pt x="16014" y="6423"/>
                  </a:cubicBezTo>
                  <a:cubicBezTo>
                    <a:pt x="15356" y="2657"/>
                    <a:pt x="12080" y="1"/>
                    <a:pt x="8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5614250" y="-1319975"/>
              <a:ext cx="826550" cy="646525"/>
            </a:xfrm>
            <a:custGeom>
              <a:avLst/>
              <a:gdLst/>
              <a:ahLst/>
              <a:cxnLst/>
              <a:rect l="l" t="t" r="r" b="b"/>
              <a:pathLst>
                <a:path w="33062" h="25861" fill="none" extrusionOk="0">
                  <a:moveTo>
                    <a:pt x="0" y="0"/>
                  </a:moveTo>
                  <a:lnTo>
                    <a:pt x="33062" y="2586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5609275" y="-1278700"/>
              <a:ext cx="827050" cy="647025"/>
            </a:xfrm>
            <a:custGeom>
              <a:avLst/>
              <a:gdLst/>
              <a:ahLst/>
              <a:cxnLst/>
              <a:rect l="l" t="t" r="r" b="b"/>
              <a:pathLst>
                <a:path w="33082" h="25881" fill="none" extrusionOk="0">
                  <a:moveTo>
                    <a:pt x="0" y="0"/>
                  </a:moveTo>
                  <a:lnTo>
                    <a:pt x="33082" y="2588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9" name="Google Shape;2099;p26"/>
          <p:cNvGrpSpPr/>
          <p:nvPr/>
        </p:nvGrpSpPr>
        <p:grpSpPr>
          <a:xfrm rot="1138275">
            <a:off x="7197233" y="-80830"/>
            <a:ext cx="2021413" cy="2040879"/>
            <a:chOff x="-1027257" y="2398023"/>
            <a:chExt cx="2021374" cy="2040840"/>
          </a:xfrm>
        </p:grpSpPr>
        <p:sp>
          <p:nvSpPr>
            <p:cNvPr id="2100" name="Google Shape;2100;p26"/>
            <p:cNvSpPr/>
            <p:nvPr/>
          </p:nvSpPr>
          <p:spPr>
            <a:xfrm rot="-3471661">
              <a:off x="-825372" y="2821572"/>
              <a:ext cx="1478620" cy="1294111"/>
            </a:xfrm>
            <a:custGeom>
              <a:avLst/>
              <a:gdLst/>
              <a:ahLst/>
              <a:cxnLst/>
              <a:rect l="l" t="t" r="r" b="b"/>
              <a:pathLst>
                <a:path w="59142" h="51762" extrusionOk="0">
                  <a:moveTo>
                    <a:pt x="45057" y="1"/>
                  </a:moveTo>
                  <a:lnTo>
                    <a:pt x="1" y="19993"/>
                  </a:lnTo>
                  <a:lnTo>
                    <a:pt x="14085" y="51762"/>
                  </a:lnTo>
                  <a:lnTo>
                    <a:pt x="59142" y="3178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6"/>
            <p:cNvSpPr/>
            <p:nvPr/>
          </p:nvSpPr>
          <p:spPr>
            <a:xfrm rot="-3471661">
              <a:off x="-825372" y="2821572"/>
              <a:ext cx="1478620" cy="1294111"/>
            </a:xfrm>
            <a:custGeom>
              <a:avLst/>
              <a:gdLst/>
              <a:ahLst/>
              <a:cxnLst/>
              <a:rect l="l" t="t" r="r" b="b"/>
              <a:pathLst>
                <a:path w="59142" h="51762" extrusionOk="0">
                  <a:moveTo>
                    <a:pt x="45057" y="1"/>
                  </a:moveTo>
                  <a:lnTo>
                    <a:pt x="1" y="19993"/>
                  </a:lnTo>
                  <a:lnTo>
                    <a:pt x="14085" y="51762"/>
                  </a:lnTo>
                  <a:lnTo>
                    <a:pt x="59142" y="3178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6"/>
            <p:cNvSpPr/>
            <p:nvPr/>
          </p:nvSpPr>
          <p:spPr>
            <a:xfrm rot="-3471661">
              <a:off x="-790581" y="2776163"/>
              <a:ext cx="1506946" cy="1331913"/>
            </a:xfrm>
            <a:custGeom>
              <a:avLst/>
              <a:gdLst/>
              <a:ahLst/>
              <a:cxnLst/>
              <a:rect l="l" t="t" r="r" b="b"/>
              <a:pathLst>
                <a:path w="60275" h="53274" extrusionOk="0">
                  <a:moveTo>
                    <a:pt x="45057" y="1"/>
                  </a:moveTo>
                  <a:lnTo>
                    <a:pt x="0" y="19973"/>
                  </a:lnTo>
                  <a:lnTo>
                    <a:pt x="14104" y="51742"/>
                  </a:lnTo>
                  <a:lnTo>
                    <a:pt x="17565" y="53274"/>
                  </a:lnTo>
                  <a:lnTo>
                    <a:pt x="60275" y="34316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6"/>
            <p:cNvSpPr/>
            <p:nvPr/>
          </p:nvSpPr>
          <p:spPr>
            <a:xfrm rot="-3471661">
              <a:off x="-686559" y="2721531"/>
              <a:ext cx="1479120" cy="1293611"/>
            </a:xfrm>
            <a:custGeom>
              <a:avLst/>
              <a:gdLst/>
              <a:ahLst/>
              <a:cxnLst/>
              <a:rect l="l" t="t" r="r" b="b"/>
              <a:pathLst>
                <a:path w="59162" h="51742" extrusionOk="0">
                  <a:moveTo>
                    <a:pt x="45057" y="1"/>
                  </a:moveTo>
                  <a:lnTo>
                    <a:pt x="0" y="19973"/>
                  </a:lnTo>
                  <a:lnTo>
                    <a:pt x="14104" y="51742"/>
                  </a:lnTo>
                  <a:lnTo>
                    <a:pt x="59161" y="3176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6"/>
            <p:cNvSpPr/>
            <p:nvPr/>
          </p:nvSpPr>
          <p:spPr>
            <a:xfrm rot="-3471661">
              <a:off x="-540170" y="2821733"/>
              <a:ext cx="1208557" cy="1057875"/>
            </a:xfrm>
            <a:custGeom>
              <a:avLst/>
              <a:gdLst/>
              <a:ahLst/>
              <a:cxnLst/>
              <a:rect l="l" t="t" r="r" b="b"/>
              <a:pathLst>
                <a:path w="48340" h="42313" extrusionOk="0">
                  <a:moveTo>
                    <a:pt x="36822" y="0"/>
                  </a:moveTo>
                  <a:lnTo>
                    <a:pt x="1" y="16332"/>
                  </a:lnTo>
                  <a:lnTo>
                    <a:pt x="11518" y="42312"/>
                  </a:lnTo>
                  <a:lnTo>
                    <a:pt x="48340" y="25980"/>
                  </a:lnTo>
                  <a:lnTo>
                    <a:pt x="36822" y="0"/>
                  </a:lnTo>
                  <a:close/>
                </a:path>
              </a:pathLst>
            </a:custGeom>
            <a:solidFill>
              <a:schemeClr val="lt2"/>
            </a:solidFill>
            <a:ln w="29350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6"/>
            <p:cNvSpPr/>
            <p:nvPr/>
          </p:nvSpPr>
          <p:spPr>
            <a:xfrm rot="-3471661">
              <a:off x="-187330" y="2840892"/>
              <a:ext cx="567477" cy="629655"/>
            </a:xfrm>
            <a:custGeom>
              <a:avLst/>
              <a:gdLst/>
              <a:ahLst/>
              <a:cxnLst/>
              <a:rect l="l" t="t" r="r" b="b"/>
              <a:pathLst>
                <a:path w="22698" h="25185" extrusionOk="0">
                  <a:moveTo>
                    <a:pt x="12493" y="1"/>
                  </a:moveTo>
                  <a:lnTo>
                    <a:pt x="1293" y="4974"/>
                  </a:lnTo>
                  <a:cubicBezTo>
                    <a:pt x="1870" y="6247"/>
                    <a:pt x="1293" y="7759"/>
                    <a:pt x="0" y="8316"/>
                  </a:cubicBezTo>
                  <a:lnTo>
                    <a:pt x="6923" y="23892"/>
                  </a:lnTo>
                  <a:cubicBezTo>
                    <a:pt x="7253" y="23740"/>
                    <a:pt x="7602" y="23668"/>
                    <a:pt x="7947" y="23668"/>
                  </a:cubicBezTo>
                  <a:cubicBezTo>
                    <a:pt x="8913" y="23668"/>
                    <a:pt x="9849" y="24232"/>
                    <a:pt x="10245" y="25185"/>
                  </a:cubicBezTo>
                  <a:lnTo>
                    <a:pt x="21444" y="20212"/>
                  </a:lnTo>
                  <a:cubicBezTo>
                    <a:pt x="20868" y="18939"/>
                    <a:pt x="21444" y="17427"/>
                    <a:pt x="22698" y="16870"/>
                  </a:cubicBezTo>
                  <a:lnTo>
                    <a:pt x="15815" y="1294"/>
                  </a:lnTo>
                  <a:cubicBezTo>
                    <a:pt x="15480" y="1445"/>
                    <a:pt x="15128" y="1517"/>
                    <a:pt x="14782" y="1517"/>
                  </a:cubicBezTo>
                  <a:cubicBezTo>
                    <a:pt x="13814" y="1517"/>
                    <a:pt x="12889" y="953"/>
                    <a:pt x="12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6"/>
            <p:cNvSpPr/>
            <p:nvPr/>
          </p:nvSpPr>
          <p:spPr>
            <a:xfrm rot="-3471661">
              <a:off x="-79013" y="3175333"/>
              <a:ext cx="262112" cy="521750"/>
            </a:xfrm>
            <a:custGeom>
              <a:avLst/>
              <a:gdLst/>
              <a:ahLst/>
              <a:cxnLst/>
              <a:rect l="l" t="t" r="r" b="b"/>
              <a:pathLst>
                <a:path w="10484" h="20869" extrusionOk="0">
                  <a:moveTo>
                    <a:pt x="1532" y="1"/>
                  </a:moveTo>
                  <a:lnTo>
                    <a:pt x="1" y="677"/>
                  </a:lnTo>
                  <a:lnTo>
                    <a:pt x="8952" y="20868"/>
                  </a:lnTo>
                  <a:lnTo>
                    <a:pt x="10484" y="20192"/>
                  </a:lnTo>
                  <a:lnTo>
                    <a:pt x="15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6"/>
            <p:cNvSpPr/>
            <p:nvPr/>
          </p:nvSpPr>
          <p:spPr>
            <a:xfrm rot="-3471661">
              <a:off x="-88851" y="3251580"/>
              <a:ext cx="262612" cy="522250"/>
            </a:xfrm>
            <a:custGeom>
              <a:avLst/>
              <a:gdLst/>
              <a:ahLst/>
              <a:cxnLst/>
              <a:rect l="l" t="t" r="r" b="b"/>
              <a:pathLst>
                <a:path w="10504" h="20889" extrusionOk="0">
                  <a:moveTo>
                    <a:pt x="1552" y="1"/>
                  </a:moveTo>
                  <a:lnTo>
                    <a:pt x="1" y="697"/>
                  </a:lnTo>
                  <a:lnTo>
                    <a:pt x="8952" y="20888"/>
                  </a:lnTo>
                  <a:lnTo>
                    <a:pt x="10504" y="20192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6"/>
            <p:cNvSpPr/>
            <p:nvPr/>
          </p:nvSpPr>
          <p:spPr>
            <a:xfrm rot="-3471661">
              <a:off x="-98885" y="3328473"/>
              <a:ext cx="262137" cy="521750"/>
            </a:xfrm>
            <a:custGeom>
              <a:avLst/>
              <a:gdLst/>
              <a:ahLst/>
              <a:cxnLst/>
              <a:rect l="l" t="t" r="r" b="b"/>
              <a:pathLst>
                <a:path w="10485" h="20869" extrusionOk="0">
                  <a:moveTo>
                    <a:pt x="1552" y="1"/>
                  </a:moveTo>
                  <a:lnTo>
                    <a:pt x="1" y="677"/>
                  </a:lnTo>
                  <a:lnTo>
                    <a:pt x="8952" y="20868"/>
                  </a:lnTo>
                  <a:lnTo>
                    <a:pt x="10484" y="20192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6"/>
            <p:cNvSpPr/>
            <p:nvPr/>
          </p:nvSpPr>
          <p:spPr>
            <a:xfrm rot="-3471661">
              <a:off x="-108713" y="3404738"/>
              <a:ext cx="262637" cy="522225"/>
            </a:xfrm>
            <a:custGeom>
              <a:avLst/>
              <a:gdLst/>
              <a:ahLst/>
              <a:cxnLst/>
              <a:rect l="l" t="t" r="r" b="b"/>
              <a:pathLst>
                <a:path w="10505" h="20888" extrusionOk="0">
                  <a:moveTo>
                    <a:pt x="1553" y="0"/>
                  </a:moveTo>
                  <a:lnTo>
                    <a:pt x="1" y="696"/>
                  </a:lnTo>
                  <a:lnTo>
                    <a:pt x="8953" y="20887"/>
                  </a:lnTo>
                  <a:lnTo>
                    <a:pt x="10504" y="20191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6"/>
            <p:cNvSpPr/>
            <p:nvPr/>
          </p:nvSpPr>
          <p:spPr>
            <a:xfrm rot="-3471661">
              <a:off x="-118804" y="3480624"/>
              <a:ext cx="262637" cy="522225"/>
            </a:xfrm>
            <a:custGeom>
              <a:avLst/>
              <a:gdLst/>
              <a:ahLst/>
              <a:cxnLst/>
              <a:rect l="l" t="t" r="r" b="b"/>
              <a:pathLst>
                <a:path w="10505" h="20888" extrusionOk="0">
                  <a:moveTo>
                    <a:pt x="1553" y="0"/>
                  </a:moveTo>
                  <a:lnTo>
                    <a:pt x="1" y="696"/>
                  </a:lnTo>
                  <a:lnTo>
                    <a:pt x="8953" y="20888"/>
                  </a:lnTo>
                  <a:lnTo>
                    <a:pt x="10504" y="20191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6"/>
            <p:cNvSpPr/>
            <p:nvPr/>
          </p:nvSpPr>
          <p:spPr>
            <a:xfrm rot="-3471661">
              <a:off x="-130080" y="2905780"/>
              <a:ext cx="452121" cy="499349"/>
            </a:xfrm>
            <a:custGeom>
              <a:avLst/>
              <a:gdLst/>
              <a:ahLst/>
              <a:cxnLst/>
              <a:rect l="l" t="t" r="r" b="b"/>
              <a:pathLst>
                <a:path w="18084" h="19973" extrusionOk="0">
                  <a:moveTo>
                    <a:pt x="9927" y="1"/>
                  </a:moveTo>
                  <a:lnTo>
                    <a:pt x="1015" y="3939"/>
                  </a:lnTo>
                  <a:cubicBezTo>
                    <a:pt x="1473" y="4954"/>
                    <a:pt x="1015" y="6148"/>
                    <a:pt x="1" y="6605"/>
                  </a:cubicBezTo>
                  <a:lnTo>
                    <a:pt x="5511" y="18958"/>
                  </a:lnTo>
                  <a:cubicBezTo>
                    <a:pt x="5776" y="18844"/>
                    <a:pt x="6054" y="18789"/>
                    <a:pt x="6327" y="18789"/>
                  </a:cubicBezTo>
                  <a:cubicBezTo>
                    <a:pt x="7098" y="18789"/>
                    <a:pt x="7834" y="19224"/>
                    <a:pt x="8157" y="19973"/>
                  </a:cubicBezTo>
                  <a:lnTo>
                    <a:pt x="17069" y="16034"/>
                  </a:lnTo>
                  <a:cubicBezTo>
                    <a:pt x="16591" y="15040"/>
                    <a:pt x="17069" y="13866"/>
                    <a:pt x="18083" y="13389"/>
                  </a:cubicBezTo>
                  <a:lnTo>
                    <a:pt x="12593" y="1035"/>
                  </a:lnTo>
                  <a:cubicBezTo>
                    <a:pt x="12328" y="1149"/>
                    <a:pt x="12051" y="1204"/>
                    <a:pt x="11779" y="1204"/>
                  </a:cubicBezTo>
                  <a:cubicBezTo>
                    <a:pt x="11006" y="1204"/>
                    <a:pt x="10265" y="765"/>
                    <a:pt x="9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12" name="Google Shape;2112;p26"/>
            <p:cNvCxnSpPr/>
            <p:nvPr/>
          </p:nvCxnSpPr>
          <p:spPr>
            <a:xfrm rot="-3471273">
              <a:off x="-310659" y="3622309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26"/>
            <p:cNvCxnSpPr/>
            <p:nvPr/>
          </p:nvCxnSpPr>
          <p:spPr>
            <a:xfrm rot="-3471273">
              <a:off x="-300385" y="3605956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26"/>
            <p:cNvCxnSpPr/>
            <p:nvPr/>
          </p:nvCxnSpPr>
          <p:spPr>
            <a:xfrm rot="-3471273">
              <a:off x="-290111" y="3589603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26"/>
            <p:cNvCxnSpPr/>
            <p:nvPr/>
          </p:nvCxnSpPr>
          <p:spPr>
            <a:xfrm rot="-3471273">
              <a:off x="-279838" y="3573250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16" name="Google Shape;2116;p26"/>
            <p:cNvSpPr/>
            <p:nvPr/>
          </p:nvSpPr>
          <p:spPr>
            <a:xfrm rot="-3471661">
              <a:off x="-1087706" y="3071249"/>
              <a:ext cx="1282185" cy="565502"/>
            </a:xfrm>
            <a:custGeom>
              <a:avLst/>
              <a:gdLst/>
              <a:ahLst/>
              <a:cxnLst/>
              <a:rect l="l" t="t" r="r" b="b"/>
              <a:pathLst>
                <a:path w="51285" h="22619" extrusionOk="0">
                  <a:moveTo>
                    <a:pt x="45058" y="0"/>
                  </a:moveTo>
                  <a:lnTo>
                    <a:pt x="1" y="19953"/>
                  </a:lnTo>
                  <a:cubicBezTo>
                    <a:pt x="2308" y="20052"/>
                    <a:pt x="4576" y="21027"/>
                    <a:pt x="6227" y="22618"/>
                  </a:cubicBezTo>
                  <a:lnTo>
                    <a:pt x="51284" y="2646"/>
                  </a:lnTo>
                  <a:cubicBezTo>
                    <a:pt x="49633" y="1054"/>
                    <a:pt x="47365" y="100"/>
                    <a:pt x="45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6"/>
            <p:cNvSpPr/>
            <p:nvPr/>
          </p:nvSpPr>
          <p:spPr>
            <a:xfrm rot="-3471661">
              <a:off x="-1087706" y="3071249"/>
              <a:ext cx="1282185" cy="565502"/>
            </a:xfrm>
            <a:custGeom>
              <a:avLst/>
              <a:gdLst/>
              <a:ahLst/>
              <a:cxnLst/>
              <a:rect l="l" t="t" r="r" b="b"/>
              <a:pathLst>
                <a:path w="51285" h="22619" extrusionOk="0">
                  <a:moveTo>
                    <a:pt x="45058" y="0"/>
                  </a:moveTo>
                  <a:lnTo>
                    <a:pt x="1" y="19953"/>
                  </a:lnTo>
                  <a:cubicBezTo>
                    <a:pt x="2308" y="20052"/>
                    <a:pt x="4576" y="21027"/>
                    <a:pt x="6227" y="22618"/>
                  </a:cubicBezTo>
                  <a:lnTo>
                    <a:pt x="51284" y="2646"/>
                  </a:lnTo>
                  <a:cubicBezTo>
                    <a:pt x="49633" y="1054"/>
                    <a:pt x="47365" y="100"/>
                    <a:pt x="45058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6"/>
            <p:cNvSpPr/>
            <p:nvPr/>
          </p:nvSpPr>
          <p:spPr>
            <a:xfrm rot="-3471661">
              <a:off x="-901254" y="3114429"/>
              <a:ext cx="944470" cy="404369"/>
            </a:xfrm>
            <a:custGeom>
              <a:avLst/>
              <a:gdLst/>
              <a:ahLst/>
              <a:cxnLst/>
              <a:rect l="l" t="t" r="r" b="b"/>
              <a:pathLst>
                <a:path w="37777" h="16174" fill="none" extrusionOk="0">
                  <a:moveTo>
                    <a:pt x="37777" y="1"/>
                  </a:moveTo>
                  <a:lnTo>
                    <a:pt x="1" y="16174"/>
                  </a:lnTo>
                </a:path>
              </a:pathLst>
            </a:custGeom>
            <a:noFill/>
            <a:ln w="124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6"/>
            <p:cNvSpPr/>
            <p:nvPr/>
          </p:nvSpPr>
          <p:spPr>
            <a:xfrm rot="-3471661">
              <a:off x="-939642" y="3130954"/>
              <a:ext cx="944995" cy="403869"/>
            </a:xfrm>
            <a:custGeom>
              <a:avLst/>
              <a:gdLst/>
              <a:ahLst/>
              <a:cxnLst/>
              <a:rect l="l" t="t" r="r" b="b"/>
              <a:pathLst>
                <a:path w="37798" h="16154" fill="none" extrusionOk="0">
                  <a:moveTo>
                    <a:pt x="37797" y="1"/>
                  </a:moveTo>
                  <a:lnTo>
                    <a:pt x="1" y="16154"/>
                  </a:lnTo>
                </a:path>
              </a:pathLst>
            </a:custGeom>
            <a:noFill/>
            <a:ln w="124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0" name="Google Shape;2120;p26"/>
          <p:cNvGrpSpPr/>
          <p:nvPr/>
        </p:nvGrpSpPr>
        <p:grpSpPr>
          <a:xfrm rot="607564" flipH="1">
            <a:off x="-97148" y="4447941"/>
            <a:ext cx="654815" cy="987614"/>
            <a:chOff x="5185050" y="2463125"/>
            <a:chExt cx="751475" cy="1133400"/>
          </a:xfrm>
        </p:grpSpPr>
        <p:sp>
          <p:nvSpPr>
            <p:cNvPr id="2121" name="Google Shape;2121;p26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3" name="Google Shape;2123;p26"/>
          <p:cNvGrpSpPr/>
          <p:nvPr/>
        </p:nvGrpSpPr>
        <p:grpSpPr>
          <a:xfrm rot="3287096">
            <a:off x="-105259" y="73278"/>
            <a:ext cx="620913" cy="895094"/>
            <a:chOff x="3563300" y="2901850"/>
            <a:chExt cx="712675" cy="1027375"/>
          </a:xfrm>
        </p:grpSpPr>
        <p:sp>
          <p:nvSpPr>
            <p:cNvPr id="2124" name="Google Shape;2124;p26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6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6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6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6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6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2" name="Google Shape;2142;p26"/>
          <p:cNvGrpSpPr/>
          <p:nvPr/>
        </p:nvGrpSpPr>
        <p:grpSpPr>
          <a:xfrm rot="5721596">
            <a:off x="8318881" y="4326399"/>
            <a:ext cx="965676" cy="592749"/>
            <a:chOff x="3635425" y="69650"/>
            <a:chExt cx="965800" cy="592825"/>
          </a:xfrm>
        </p:grpSpPr>
        <p:sp>
          <p:nvSpPr>
            <p:cNvPr id="2143" name="Google Shape;2143;p26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6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6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26"/>
          <p:cNvGrpSpPr/>
          <p:nvPr/>
        </p:nvGrpSpPr>
        <p:grpSpPr>
          <a:xfrm rot="5011547" flipH="1">
            <a:off x="8506304" y="1195304"/>
            <a:ext cx="890056" cy="995340"/>
            <a:chOff x="2180275" y="-47850"/>
            <a:chExt cx="812625" cy="908750"/>
          </a:xfrm>
        </p:grpSpPr>
        <p:sp>
          <p:nvSpPr>
            <p:cNvPr id="2166" name="Google Shape;2166;p2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26"/>
          <p:cNvGrpSpPr/>
          <p:nvPr/>
        </p:nvGrpSpPr>
        <p:grpSpPr>
          <a:xfrm rot="2417957">
            <a:off x="8567376" y="4793532"/>
            <a:ext cx="592916" cy="295872"/>
            <a:chOff x="5351150" y="1861950"/>
            <a:chExt cx="1036450" cy="517200"/>
          </a:xfrm>
        </p:grpSpPr>
        <p:sp>
          <p:nvSpPr>
            <p:cNvPr id="2185" name="Google Shape;2185;p26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6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6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7" name="Google Shape;2207;p26"/>
          <p:cNvSpPr txBox="1">
            <a:spLocks noGrp="1"/>
          </p:cNvSpPr>
          <p:nvPr>
            <p:ph type="title"/>
          </p:nvPr>
        </p:nvSpPr>
        <p:spPr>
          <a:xfrm>
            <a:off x="2038200" y="2347875"/>
            <a:ext cx="5067600" cy="10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08" name="Google Shape;2208;p26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334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9" name="Google Shape;2209;p26"/>
          <p:cNvSpPr txBox="1">
            <a:spLocks noGrp="1"/>
          </p:cNvSpPr>
          <p:nvPr>
            <p:ph type="subTitle" idx="1"/>
          </p:nvPr>
        </p:nvSpPr>
        <p:spPr>
          <a:xfrm>
            <a:off x="2038200" y="343507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" name="Google Shape;2211;p27"/>
          <p:cNvGrpSpPr/>
          <p:nvPr/>
        </p:nvGrpSpPr>
        <p:grpSpPr>
          <a:xfrm>
            <a:off x="-762477" y="-776779"/>
            <a:ext cx="10679599" cy="6844890"/>
            <a:chOff x="-762477" y="-776779"/>
            <a:chExt cx="10679599" cy="6844890"/>
          </a:xfrm>
        </p:grpSpPr>
        <p:sp>
          <p:nvSpPr>
            <p:cNvPr id="2212" name="Google Shape;2212;p27"/>
            <p:cNvSpPr/>
            <p:nvPr/>
          </p:nvSpPr>
          <p:spPr>
            <a:xfrm rot="-5400000">
              <a:off x="7350685" y="-862681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7"/>
            <p:cNvSpPr/>
            <p:nvPr/>
          </p:nvSpPr>
          <p:spPr>
            <a:xfrm rot="-5400000" flipH="1">
              <a:off x="-546379" y="3764351"/>
              <a:ext cx="2087662" cy="25198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7"/>
            <p:cNvSpPr/>
            <p:nvPr/>
          </p:nvSpPr>
          <p:spPr>
            <a:xfrm rot="-5400000" flipH="1">
              <a:off x="-748482" y="-556541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7"/>
            <p:cNvSpPr/>
            <p:nvPr/>
          </p:nvSpPr>
          <p:spPr>
            <a:xfrm rot="-5556501">
              <a:off x="7496963" y="3169105"/>
              <a:ext cx="1435633" cy="3342814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27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2217" name="Google Shape;2217;p2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2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2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2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2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2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2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2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2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5" name="Google Shape;2235;p27"/>
            <p:cNvGrpSpPr/>
            <p:nvPr/>
          </p:nvGrpSpPr>
          <p:grpSpPr>
            <a:xfrm rot="9460372">
              <a:off x="8286866" y="4706069"/>
              <a:ext cx="606858" cy="678642"/>
              <a:chOff x="2180275" y="-47850"/>
              <a:chExt cx="812625" cy="908750"/>
            </a:xfrm>
          </p:grpSpPr>
          <p:sp>
            <p:nvSpPr>
              <p:cNvPr id="2236" name="Google Shape;2236;p2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2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2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2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2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2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2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4" name="Google Shape;2254;p27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2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2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2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2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2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2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2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2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2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2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2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2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2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2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2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7" name="Google Shape;2277;p27"/>
            <p:cNvGrpSpPr/>
            <p:nvPr/>
          </p:nvGrpSpPr>
          <p:grpSpPr>
            <a:xfrm>
              <a:off x="8229751" y="-377842"/>
              <a:ext cx="1287758" cy="1477190"/>
              <a:chOff x="6991800" y="4370325"/>
              <a:chExt cx="1673500" cy="1919675"/>
            </a:xfrm>
          </p:grpSpPr>
          <p:sp>
            <p:nvSpPr>
              <p:cNvPr id="2278" name="Google Shape;2278;p27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27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27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27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82" name="Google Shape;2282;p27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27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27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85" name="Google Shape;2285;p27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27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27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27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27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27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27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27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27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27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27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27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97" name="Google Shape;2297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9" name="Google Shape;2299;p28"/>
          <p:cNvGrpSpPr/>
          <p:nvPr/>
        </p:nvGrpSpPr>
        <p:grpSpPr>
          <a:xfrm>
            <a:off x="-1126522" y="-1001317"/>
            <a:ext cx="10820160" cy="6615113"/>
            <a:chOff x="-1126522" y="-1001317"/>
            <a:chExt cx="10820160" cy="6615113"/>
          </a:xfrm>
        </p:grpSpPr>
        <p:sp>
          <p:nvSpPr>
            <p:cNvPr id="2300" name="Google Shape;2300;p28"/>
            <p:cNvSpPr/>
            <p:nvPr/>
          </p:nvSpPr>
          <p:spPr>
            <a:xfrm rot="-5400000" flipH="1">
              <a:off x="7714890" y="3416335"/>
              <a:ext cx="1421463" cy="2306394"/>
            </a:xfrm>
            <a:custGeom>
              <a:avLst/>
              <a:gdLst/>
              <a:ahLst/>
              <a:cxnLst/>
              <a:rect l="l" t="t" r="r" b="b"/>
              <a:pathLst>
                <a:path w="82860" h="124957" extrusionOk="0">
                  <a:moveTo>
                    <a:pt x="82860" y="0"/>
                  </a:moveTo>
                  <a:cubicBezTo>
                    <a:pt x="78156" y="534"/>
                    <a:pt x="73486" y="1235"/>
                    <a:pt x="69016" y="2502"/>
                  </a:cubicBezTo>
                  <a:cubicBezTo>
                    <a:pt x="61478" y="4570"/>
                    <a:pt x="54473" y="8240"/>
                    <a:pt x="51003" y="13510"/>
                  </a:cubicBezTo>
                  <a:cubicBezTo>
                    <a:pt x="43865" y="24385"/>
                    <a:pt x="54006" y="37761"/>
                    <a:pt x="48268" y="49069"/>
                  </a:cubicBezTo>
                  <a:cubicBezTo>
                    <a:pt x="43698" y="58042"/>
                    <a:pt x="30689" y="63012"/>
                    <a:pt x="21015" y="69584"/>
                  </a:cubicBezTo>
                  <a:cubicBezTo>
                    <a:pt x="8840" y="77856"/>
                    <a:pt x="1335" y="89531"/>
                    <a:pt x="567" y="101473"/>
                  </a:cubicBezTo>
                  <a:cubicBezTo>
                    <a:pt x="0" y="109579"/>
                    <a:pt x="2502" y="117751"/>
                    <a:pt x="7572" y="124957"/>
                  </a:cubicBezTo>
                  <a:lnTo>
                    <a:pt x="82860" y="124957"/>
                  </a:lnTo>
                  <a:lnTo>
                    <a:pt x="82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8"/>
            <p:cNvSpPr/>
            <p:nvPr/>
          </p:nvSpPr>
          <p:spPr>
            <a:xfrm rot="-4741262">
              <a:off x="-694560" y="-445052"/>
              <a:ext cx="2485192" cy="1639553"/>
            </a:xfrm>
            <a:custGeom>
              <a:avLst/>
              <a:gdLst/>
              <a:ahLst/>
              <a:cxnLst/>
              <a:rect l="l" t="t" r="r" b="b"/>
              <a:pathLst>
                <a:path w="181864" h="78734" extrusionOk="0">
                  <a:moveTo>
                    <a:pt x="1" y="0"/>
                  </a:moveTo>
                  <a:cubicBezTo>
                    <a:pt x="401" y="2502"/>
                    <a:pt x="1702" y="4937"/>
                    <a:pt x="4037" y="6905"/>
                  </a:cubicBezTo>
                  <a:cubicBezTo>
                    <a:pt x="9041" y="11141"/>
                    <a:pt x="17680" y="12676"/>
                    <a:pt x="25719" y="12676"/>
                  </a:cubicBezTo>
                  <a:cubicBezTo>
                    <a:pt x="33758" y="12676"/>
                    <a:pt x="41697" y="11341"/>
                    <a:pt x="49736" y="10975"/>
                  </a:cubicBezTo>
                  <a:cubicBezTo>
                    <a:pt x="51105" y="10901"/>
                    <a:pt x="52492" y="10860"/>
                    <a:pt x="53883" y="10860"/>
                  </a:cubicBezTo>
                  <a:cubicBezTo>
                    <a:pt x="60656" y="10860"/>
                    <a:pt x="67499" y="11832"/>
                    <a:pt x="72619" y="14711"/>
                  </a:cubicBezTo>
                  <a:cubicBezTo>
                    <a:pt x="76856" y="17112"/>
                    <a:pt x="79457" y="20481"/>
                    <a:pt x="81125" y="23984"/>
                  </a:cubicBezTo>
                  <a:cubicBezTo>
                    <a:pt x="87597" y="37460"/>
                    <a:pt x="81692" y="53238"/>
                    <a:pt x="92867" y="65247"/>
                  </a:cubicBezTo>
                  <a:cubicBezTo>
                    <a:pt x="100206" y="73086"/>
                    <a:pt x="113949" y="77689"/>
                    <a:pt x="127759" y="78556"/>
                  </a:cubicBezTo>
                  <a:cubicBezTo>
                    <a:pt x="129675" y="78676"/>
                    <a:pt x="131592" y="78734"/>
                    <a:pt x="133506" y="78734"/>
                  </a:cubicBezTo>
                  <a:cubicBezTo>
                    <a:pt x="145421" y="78734"/>
                    <a:pt x="157238" y="76509"/>
                    <a:pt x="168187" y="73319"/>
                  </a:cubicBezTo>
                  <a:cubicBezTo>
                    <a:pt x="172924" y="71918"/>
                    <a:pt x="177494" y="70350"/>
                    <a:pt x="181864" y="68549"/>
                  </a:cubicBezTo>
                  <a:lnTo>
                    <a:pt x="1818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8"/>
            <p:cNvSpPr/>
            <p:nvPr/>
          </p:nvSpPr>
          <p:spPr>
            <a:xfrm rot="5400000" flipH="1">
              <a:off x="-219263" y="3171934"/>
              <a:ext cx="1534604" cy="3349122"/>
            </a:xfrm>
            <a:custGeom>
              <a:avLst/>
              <a:gdLst/>
              <a:ahLst/>
              <a:cxnLst/>
              <a:rect l="l" t="t" r="r" b="b"/>
              <a:pathLst>
                <a:path w="64847" h="180497" extrusionOk="0">
                  <a:moveTo>
                    <a:pt x="0" y="1"/>
                  </a:moveTo>
                  <a:lnTo>
                    <a:pt x="0" y="180497"/>
                  </a:lnTo>
                  <a:lnTo>
                    <a:pt x="45099" y="180463"/>
                  </a:lnTo>
                  <a:cubicBezTo>
                    <a:pt x="40729" y="175760"/>
                    <a:pt x="39995" y="168488"/>
                    <a:pt x="41730" y="162284"/>
                  </a:cubicBezTo>
                  <a:cubicBezTo>
                    <a:pt x="43431" y="156046"/>
                    <a:pt x="47234" y="150675"/>
                    <a:pt x="51003" y="145472"/>
                  </a:cubicBezTo>
                  <a:cubicBezTo>
                    <a:pt x="54806" y="140268"/>
                    <a:pt x="58742" y="134997"/>
                    <a:pt x="60844" y="128926"/>
                  </a:cubicBezTo>
                  <a:cubicBezTo>
                    <a:pt x="64846" y="117418"/>
                    <a:pt x="61577" y="104242"/>
                    <a:pt x="54506" y="94268"/>
                  </a:cubicBezTo>
                  <a:cubicBezTo>
                    <a:pt x="48635" y="85962"/>
                    <a:pt x="39995" y="78624"/>
                    <a:pt x="39095" y="68550"/>
                  </a:cubicBezTo>
                  <a:cubicBezTo>
                    <a:pt x="38294" y="59743"/>
                    <a:pt x="43731" y="51604"/>
                    <a:pt x="44932" y="42865"/>
                  </a:cubicBezTo>
                  <a:cubicBezTo>
                    <a:pt x="46500" y="31490"/>
                    <a:pt x="40596" y="19948"/>
                    <a:pt x="31789" y="12543"/>
                  </a:cubicBezTo>
                  <a:cubicBezTo>
                    <a:pt x="23017" y="5171"/>
                    <a:pt x="11241" y="226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3" name="Google Shape;2303;p28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2304" name="Google Shape;2304;p28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28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28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28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28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28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0" name="Google Shape;2310;p28"/>
            <p:cNvGrpSpPr/>
            <p:nvPr/>
          </p:nvGrpSpPr>
          <p:grpSpPr>
            <a:xfrm rot="7929601">
              <a:off x="-503966" y="75221"/>
              <a:ext cx="975867" cy="599004"/>
              <a:chOff x="3635425" y="69650"/>
              <a:chExt cx="965800" cy="592825"/>
            </a:xfrm>
          </p:grpSpPr>
          <p:sp>
            <p:nvSpPr>
              <p:cNvPr id="2311" name="Google Shape;2311;p28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28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28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28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28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28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28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28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8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8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8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8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8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28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28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8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8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8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3" name="Google Shape;2333;p28"/>
            <p:cNvSpPr/>
            <p:nvPr/>
          </p:nvSpPr>
          <p:spPr>
            <a:xfrm rot="10800000" flipH="1">
              <a:off x="7888922" y="-187997"/>
              <a:ext cx="1415042" cy="2295772"/>
            </a:xfrm>
            <a:custGeom>
              <a:avLst/>
              <a:gdLst/>
              <a:ahLst/>
              <a:cxnLst/>
              <a:rect l="l" t="t" r="r" b="b"/>
              <a:pathLst>
                <a:path w="82860" h="124957" extrusionOk="0">
                  <a:moveTo>
                    <a:pt x="82860" y="0"/>
                  </a:moveTo>
                  <a:cubicBezTo>
                    <a:pt x="78156" y="534"/>
                    <a:pt x="73486" y="1235"/>
                    <a:pt x="69016" y="2502"/>
                  </a:cubicBezTo>
                  <a:cubicBezTo>
                    <a:pt x="61478" y="4570"/>
                    <a:pt x="54473" y="8240"/>
                    <a:pt x="51003" y="13510"/>
                  </a:cubicBezTo>
                  <a:cubicBezTo>
                    <a:pt x="43865" y="24385"/>
                    <a:pt x="54006" y="37761"/>
                    <a:pt x="48268" y="49069"/>
                  </a:cubicBezTo>
                  <a:cubicBezTo>
                    <a:pt x="43698" y="58042"/>
                    <a:pt x="30689" y="63012"/>
                    <a:pt x="21015" y="69584"/>
                  </a:cubicBezTo>
                  <a:cubicBezTo>
                    <a:pt x="8840" y="77856"/>
                    <a:pt x="1335" y="89531"/>
                    <a:pt x="567" y="101473"/>
                  </a:cubicBezTo>
                  <a:cubicBezTo>
                    <a:pt x="0" y="109579"/>
                    <a:pt x="2502" y="117751"/>
                    <a:pt x="7572" y="124957"/>
                  </a:cubicBezTo>
                  <a:lnTo>
                    <a:pt x="82860" y="124957"/>
                  </a:lnTo>
                  <a:lnTo>
                    <a:pt x="82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4" name="Google Shape;2334;p28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2335" name="Google Shape;2335;p28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28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8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8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8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28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28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8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28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3" name="Google Shape;2353;p28"/>
            <p:cNvGrpSpPr/>
            <p:nvPr/>
          </p:nvGrpSpPr>
          <p:grpSpPr>
            <a:xfrm>
              <a:off x="8423978" y="3846894"/>
              <a:ext cx="1223644" cy="1318687"/>
              <a:chOff x="8423978" y="3846894"/>
              <a:chExt cx="1223644" cy="1318687"/>
            </a:xfrm>
          </p:grpSpPr>
          <p:sp>
            <p:nvSpPr>
              <p:cNvPr id="2354" name="Google Shape;2354;p28"/>
              <p:cNvSpPr/>
              <p:nvPr/>
            </p:nvSpPr>
            <p:spPr>
              <a:xfrm>
                <a:off x="8427819" y="4714863"/>
                <a:ext cx="1154968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35788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35787" y="6426"/>
                    </a:lnTo>
                    <a:lnTo>
                      <a:pt x="357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28"/>
              <p:cNvSpPr/>
              <p:nvPr/>
            </p:nvSpPr>
            <p:spPr>
              <a:xfrm>
                <a:off x="9482613" y="4714863"/>
                <a:ext cx="39824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6426" extrusionOk="0">
                    <a:moveTo>
                      <a:pt x="0" y="1"/>
                    </a:moveTo>
                    <a:lnTo>
                      <a:pt x="0" y="6426"/>
                    </a:lnTo>
                    <a:lnTo>
                      <a:pt x="1234" y="6426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28"/>
              <p:cNvSpPr/>
              <p:nvPr/>
            </p:nvSpPr>
            <p:spPr>
              <a:xfrm>
                <a:off x="9402997" y="4714863"/>
                <a:ext cx="39179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1214" y="642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28"/>
              <p:cNvSpPr/>
              <p:nvPr/>
            </p:nvSpPr>
            <p:spPr>
              <a:xfrm>
                <a:off x="9324026" y="4714863"/>
                <a:ext cx="39211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1214" y="642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28"/>
              <p:cNvSpPr/>
              <p:nvPr/>
            </p:nvSpPr>
            <p:spPr>
              <a:xfrm>
                <a:off x="8484941" y="4755301"/>
                <a:ext cx="794194" cy="126508"/>
              </a:xfrm>
              <a:custGeom>
                <a:avLst/>
                <a:gdLst/>
                <a:ahLst/>
                <a:cxnLst/>
                <a:rect l="l" t="t" r="r" b="b"/>
                <a:pathLst>
                  <a:path w="24609" h="3920" extrusionOk="0">
                    <a:moveTo>
                      <a:pt x="1592" y="1"/>
                    </a:moveTo>
                    <a:cubicBezTo>
                      <a:pt x="1592" y="876"/>
                      <a:pt x="896" y="1592"/>
                      <a:pt x="1" y="1592"/>
                    </a:cubicBezTo>
                    <a:lnTo>
                      <a:pt x="1" y="2328"/>
                    </a:lnTo>
                    <a:cubicBezTo>
                      <a:pt x="856" y="2328"/>
                      <a:pt x="1592" y="3044"/>
                      <a:pt x="1592" y="3920"/>
                    </a:cubicBezTo>
                    <a:lnTo>
                      <a:pt x="23017" y="3920"/>
                    </a:lnTo>
                    <a:cubicBezTo>
                      <a:pt x="23017" y="3044"/>
                      <a:pt x="23733" y="2328"/>
                      <a:pt x="24608" y="2328"/>
                    </a:cubicBezTo>
                    <a:lnTo>
                      <a:pt x="24608" y="1592"/>
                    </a:lnTo>
                    <a:cubicBezTo>
                      <a:pt x="23733" y="1592"/>
                      <a:pt x="23017" y="876"/>
                      <a:pt x="23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28"/>
              <p:cNvSpPr/>
              <p:nvPr/>
            </p:nvSpPr>
            <p:spPr>
              <a:xfrm>
                <a:off x="8560717" y="4840048"/>
                <a:ext cx="629185" cy="12877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99" extrusionOk="0">
                    <a:moveTo>
                      <a:pt x="179" y="1"/>
                    </a:moveTo>
                    <a:cubicBezTo>
                      <a:pt x="80" y="1"/>
                      <a:pt x="0" y="80"/>
                      <a:pt x="0" y="180"/>
                    </a:cubicBezTo>
                    <a:lnTo>
                      <a:pt x="0" y="239"/>
                    </a:lnTo>
                    <a:cubicBezTo>
                      <a:pt x="0" y="339"/>
                      <a:pt x="80" y="398"/>
                      <a:pt x="179" y="398"/>
                    </a:cubicBezTo>
                    <a:lnTo>
                      <a:pt x="19336" y="398"/>
                    </a:lnTo>
                    <a:cubicBezTo>
                      <a:pt x="19435" y="398"/>
                      <a:pt x="19495" y="339"/>
                      <a:pt x="19495" y="239"/>
                    </a:cubicBezTo>
                    <a:lnTo>
                      <a:pt x="19495" y="180"/>
                    </a:lnTo>
                    <a:cubicBezTo>
                      <a:pt x="19495" y="80"/>
                      <a:pt x="19435" y="1"/>
                      <a:pt x="19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8"/>
              <p:cNvSpPr/>
              <p:nvPr/>
            </p:nvSpPr>
            <p:spPr>
              <a:xfrm>
                <a:off x="8560717" y="4811164"/>
                <a:ext cx="629185" cy="12877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99" extrusionOk="0">
                    <a:moveTo>
                      <a:pt x="179" y="0"/>
                    </a:moveTo>
                    <a:cubicBezTo>
                      <a:pt x="80" y="0"/>
                      <a:pt x="0" y="80"/>
                      <a:pt x="0" y="179"/>
                    </a:cubicBezTo>
                    <a:lnTo>
                      <a:pt x="0" y="239"/>
                    </a:lnTo>
                    <a:cubicBezTo>
                      <a:pt x="0" y="319"/>
                      <a:pt x="80" y="398"/>
                      <a:pt x="179" y="398"/>
                    </a:cubicBezTo>
                    <a:lnTo>
                      <a:pt x="19336" y="398"/>
                    </a:lnTo>
                    <a:cubicBezTo>
                      <a:pt x="19435" y="398"/>
                      <a:pt x="19495" y="319"/>
                      <a:pt x="19495" y="239"/>
                    </a:cubicBezTo>
                    <a:lnTo>
                      <a:pt x="19495" y="179"/>
                    </a:lnTo>
                    <a:cubicBezTo>
                      <a:pt x="19495" y="80"/>
                      <a:pt x="19435" y="0"/>
                      <a:pt x="19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28"/>
              <p:cNvSpPr/>
              <p:nvPr/>
            </p:nvSpPr>
            <p:spPr>
              <a:xfrm>
                <a:off x="8560717" y="4783571"/>
                <a:ext cx="629185" cy="12231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79" extrusionOk="0">
                    <a:moveTo>
                      <a:pt x="179" y="0"/>
                    </a:moveTo>
                    <a:cubicBezTo>
                      <a:pt x="80" y="0"/>
                      <a:pt x="0" y="60"/>
                      <a:pt x="0" y="159"/>
                    </a:cubicBezTo>
                    <a:lnTo>
                      <a:pt x="0" y="219"/>
                    </a:lnTo>
                    <a:cubicBezTo>
                      <a:pt x="0" y="318"/>
                      <a:pt x="80" y="378"/>
                      <a:pt x="179" y="378"/>
                    </a:cubicBezTo>
                    <a:lnTo>
                      <a:pt x="19336" y="378"/>
                    </a:lnTo>
                    <a:cubicBezTo>
                      <a:pt x="19435" y="378"/>
                      <a:pt x="19495" y="318"/>
                      <a:pt x="19495" y="219"/>
                    </a:cubicBezTo>
                    <a:lnTo>
                      <a:pt x="19495" y="159"/>
                    </a:lnTo>
                    <a:cubicBezTo>
                      <a:pt x="19495" y="60"/>
                      <a:pt x="19435" y="0"/>
                      <a:pt x="19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28"/>
              <p:cNvSpPr/>
              <p:nvPr/>
            </p:nvSpPr>
            <p:spPr>
              <a:xfrm>
                <a:off x="8547873" y="4596100"/>
                <a:ext cx="1099750" cy="118795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3681" extrusionOk="0">
                    <a:moveTo>
                      <a:pt x="0" y="0"/>
                    </a:moveTo>
                    <a:lnTo>
                      <a:pt x="0" y="3681"/>
                    </a:lnTo>
                    <a:lnTo>
                      <a:pt x="34077" y="3681"/>
                    </a:lnTo>
                    <a:lnTo>
                      <a:pt x="340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28"/>
              <p:cNvSpPr/>
              <p:nvPr/>
            </p:nvSpPr>
            <p:spPr>
              <a:xfrm>
                <a:off x="9477482" y="4629470"/>
                <a:ext cx="109146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593" extrusionOk="0">
                    <a:moveTo>
                      <a:pt x="1691" y="1"/>
                    </a:moveTo>
                    <a:cubicBezTo>
                      <a:pt x="776" y="1"/>
                      <a:pt x="0" y="339"/>
                      <a:pt x="0" y="797"/>
                    </a:cubicBezTo>
                    <a:cubicBezTo>
                      <a:pt x="0" y="1234"/>
                      <a:pt x="776" y="1592"/>
                      <a:pt x="1691" y="1592"/>
                    </a:cubicBezTo>
                    <a:cubicBezTo>
                      <a:pt x="2606" y="1592"/>
                      <a:pt x="3382" y="1234"/>
                      <a:pt x="3382" y="797"/>
                    </a:cubicBezTo>
                    <a:cubicBezTo>
                      <a:pt x="3382" y="339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28"/>
              <p:cNvSpPr/>
              <p:nvPr/>
            </p:nvSpPr>
            <p:spPr>
              <a:xfrm>
                <a:off x="9429331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497" y="165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28"/>
              <p:cNvSpPr/>
              <p:nvPr/>
            </p:nvSpPr>
            <p:spPr>
              <a:xfrm>
                <a:off x="9394638" y="4628211"/>
                <a:ext cx="16104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28"/>
              <p:cNvSpPr/>
              <p:nvPr/>
            </p:nvSpPr>
            <p:spPr>
              <a:xfrm>
                <a:off x="9359978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28"/>
              <p:cNvSpPr/>
              <p:nvPr/>
            </p:nvSpPr>
            <p:spPr>
              <a:xfrm>
                <a:off x="9325317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28"/>
              <p:cNvSpPr/>
              <p:nvPr/>
            </p:nvSpPr>
            <p:spPr>
              <a:xfrm>
                <a:off x="8619776" y="4628211"/>
                <a:ext cx="670913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20789" h="1652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20788" y="1651"/>
                    </a:lnTo>
                    <a:lnTo>
                      <a:pt x="2078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28"/>
              <p:cNvSpPr/>
              <p:nvPr/>
            </p:nvSpPr>
            <p:spPr>
              <a:xfrm>
                <a:off x="9498653" y="4639765"/>
                <a:ext cx="66159" cy="3020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936" extrusionOk="0">
                    <a:moveTo>
                      <a:pt x="1035" y="0"/>
                    </a:moveTo>
                    <a:cubicBezTo>
                      <a:pt x="478" y="0"/>
                      <a:pt x="1" y="199"/>
                      <a:pt x="1" y="478"/>
                    </a:cubicBezTo>
                    <a:cubicBezTo>
                      <a:pt x="1" y="736"/>
                      <a:pt x="478" y="935"/>
                      <a:pt x="1035" y="935"/>
                    </a:cubicBezTo>
                    <a:cubicBezTo>
                      <a:pt x="1572" y="935"/>
                      <a:pt x="2049" y="736"/>
                      <a:pt x="2049" y="478"/>
                    </a:cubicBezTo>
                    <a:cubicBezTo>
                      <a:pt x="2049" y="219"/>
                      <a:pt x="1572" y="0"/>
                      <a:pt x="10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28"/>
              <p:cNvSpPr/>
              <p:nvPr/>
            </p:nvSpPr>
            <p:spPr>
              <a:xfrm>
                <a:off x="8502917" y="4933768"/>
                <a:ext cx="990637" cy="220260"/>
              </a:xfrm>
              <a:custGeom>
                <a:avLst/>
                <a:gdLst/>
                <a:ahLst/>
                <a:cxnLst/>
                <a:rect l="l" t="t" r="r" b="b"/>
                <a:pathLst>
                  <a:path w="30696" h="6825" extrusionOk="0">
                    <a:moveTo>
                      <a:pt x="1" y="1"/>
                    </a:moveTo>
                    <a:lnTo>
                      <a:pt x="1" y="6824"/>
                    </a:lnTo>
                    <a:lnTo>
                      <a:pt x="30695" y="6824"/>
                    </a:lnTo>
                    <a:lnTo>
                      <a:pt x="30695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8503595" y="5125079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8503595" y="5107749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8503595" y="5090418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8503595" y="5073088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8503595" y="5056403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8503595" y="5039073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8503595" y="502174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8503595" y="500441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8503595" y="498708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8503595" y="4970365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8503595" y="4953034"/>
                <a:ext cx="1042581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28"/>
              <p:cNvSpPr/>
              <p:nvPr/>
            </p:nvSpPr>
            <p:spPr>
              <a:xfrm>
                <a:off x="8475324" y="5130888"/>
                <a:ext cx="1050309" cy="34693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1075" extrusionOk="0">
                    <a:moveTo>
                      <a:pt x="438" y="0"/>
                    </a:moveTo>
                    <a:cubicBezTo>
                      <a:pt x="200" y="0"/>
                      <a:pt x="1" y="199"/>
                      <a:pt x="1" y="438"/>
                    </a:cubicBezTo>
                    <a:lnTo>
                      <a:pt x="1" y="617"/>
                    </a:lnTo>
                    <a:cubicBezTo>
                      <a:pt x="1" y="875"/>
                      <a:pt x="200" y="1074"/>
                      <a:pt x="438" y="1074"/>
                    </a:cubicBezTo>
                    <a:lnTo>
                      <a:pt x="32087" y="1074"/>
                    </a:lnTo>
                    <a:cubicBezTo>
                      <a:pt x="32346" y="1074"/>
                      <a:pt x="32545" y="875"/>
                      <a:pt x="32545" y="617"/>
                    </a:cubicBezTo>
                    <a:lnTo>
                      <a:pt x="32545" y="438"/>
                    </a:lnTo>
                    <a:cubicBezTo>
                      <a:pt x="32545" y="199"/>
                      <a:pt x="32346" y="0"/>
                      <a:pt x="32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28"/>
              <p:cNvSpPr/>
              <p:nvPr/>
            </p:nvSpPr>
            <p:spPr>
              <a:xfrm>
                <a:off x="8475324" y="4922859"/>
                <a:ext cx="1050309" cy="34693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1075" extrusionOk="0">
                    <a:moveTo>
                      <a:pt x="438" y="1"/>
                    </a:moveTo>
                    <a:cubicBezTo>
                      <a:pt x="200" y="1"/>
                      <a:pt x="1" y="200"/>
                      <a:pt x="1" y="458"/>
                    </a:cubicBezTo>
                    <a:lnTo>
                      <a:pt x="1" y="617"/>
                    </a:lnTo>
                    <a:cubicBezTo>
                      <a:pt x="1" y="876"/>
                      <a:pt x="200" y="1075"/>
                      <a:pt x="438" y="1075"/>
                    </a:cubicBezTo>
                    <a:lnTo>
                      <a:pt x="32087" y="1075"/>
                    </a:lnTo>
                    <a:cubicBezTo>
                      <a:pt x="32346" y="1075"/>
                      <a:pt x="32545" y="876"/>
                      <a:pt x="32545" y="617"/>
                    </a:cubicBezTo>
                    <a:lnTo>
                      <a:pt x="32545" y="458"/>
                    </a:lnTo>
                    <a:cubicBezTo>
                      <a:pt x="32545" y="200"/>
                      <a:pt x="32346" y="1"/>
                      <a:pt x="320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8547873" y="4042046"/>
                <a:ext cx="984182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4079" extrusionOk="0">
                    <a:moveTo>
                      <a:pt x="0" y="1"/>
                    </a:moveTo>
                    <a:lnTo>
                      <a:pt x="0" y="4079"/>
                    </a:lnTo>
                    <a:lnTo>
                      <a:pt x="30496" y="4079"/>
                    </a:lnTo>
                    <a:lnTo>
                      <a:pt x="304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9446662" y="4042046"/>
                <a:ext cx="33402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4079" extrusionOk="0">
                    <a:moveTo>
                      <a:pt x="0" y="1"/>
                    </a:moveTo>
                    <a:lnTo>
                      <a:pt x="0" y="4079"/>
                    </a:lnTo>
                    <a:lnTo>
                      <a:pt x="1035" y="4079"/>
                    </a:lnTo>
                    <a:lnTo>
                      <a:pt x="10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9378599" y="4042046"/>
                <a:ext cx="34047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4079" extrusionOk="0">
                    <a:moveTo>
                      <a:pt x="1" y="1"/>
                    </a:moveTo>
                    <a:lnTo>
                      <a:pt x="1" y="4079"/>
                    </a:lnTo>
                    <a:lnTo>
                      <a:pt x="1055" y="4079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9311182" y="4042046"/>
                <a:ext cx="34080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4079" extrusionOk="0">
                    <a:moveTo>
                      <a:pt x="1" y="1"/>
                    </a:moveTo>
                    <a:lnTo>
                      <a:pt x="1" y="4079"/>
                    </a:lnTo>
                    <a:lnTo>
                      <a:pt x="1055" y="4079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8596023" y="4066444"/>
                <a:ext cx="677335" cy="80294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2488" extrusionOk="0">
                    <a:moveTo>
                      <a:pt x="1174" y="1"/>
                    </a:moveTo>
                    <a:cubicBezTo>
                      <a:pt x="1174" y="657"/>
                      <a:pt x="657" y="1175"/>
                      <a:pt x="0" y="1175"/>
                    </a:cubicBezTo>
                    <a:lnTo>
                      <a:pt x="0" y="1334"/>
                    </a:lnTo>
                    <a:cubicBezTo>
                      <a:pt x="657" y="1334"/>
                      <a:pt x="1174" y="1851"/>
                      <a:pt x="1174" y="2487"/>
                    </a:cubicBezTo>
                    <a:lnTo>
                      <a:pt x="19833" y="2487"/>
                    </a:lnTo>
                    <a:cubicBezTo>
                      <a:pt x="19833" y="1851"/>
                      <a:pt x="20351" y="1334"/>
                      <a:pt x="20987" y="1334"/>
                    </a:cubicBezTo>
                    <a:lnTo>
                      <a:pt x="20987" y="1175"/>
                    </a:lnTo>
                    <a:cubicBezTo>
                      <a:pt x="20351" y="1175"/>
                      <a:pt x="19833" y="657"/>
                      <a:pt x="19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8661504" y="4121017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60"/>
                      <a:pt x="0" y="140"/>
                    </a:cubicBezTo>
                    <a:cubicBezTo>
                      <a:pt x="0" y="20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00"/>
                      <a:pt x="16611" y="140"/>
                    </a:cubicBezTo>
                    <a:cubicBezTo>
                      <a:pt x="16611" y="60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28"/>
              <p:cNvSpPr/>
              <p:nvPr/>
            </p:nvSpPr>
            <p:spPr>
              <a:xfrm>
                <a:off x="8661504" y="4102396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80"/>
                      <a:pt x="0" y="140"/>
                    </a:cubicBezTo>
                    <a:cubicBezTo>
                      <a:pt x="0" y="22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20"/>
                      <a:pt x="16611" y="140"/>
                    </a:cubicBezTo>
                    <a:cubicBezTo>
                      <a:pt x="16611" y="61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28"/>
              <p:cNvSpPr/>
              <p:nvPr/>
            </p:nvSpPr>
            <p:spPr>
              <a:xfrm>
                <a:off x="8661504" y="4085065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41"/>
                      <a:pt x="0" y="120"/>
                    </a:cubicBezTo>
                    <a:cubicBezTo>
                      <a:pt x="0" y="20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00"/>
                      <a:pt x="16611" y="120"/>
                    </a:cubicBezTo>
                    <a:cubicBezTo>
                      <a:pt x="16611" y="41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8496527" y="3846894"/>
                <a:ext cx="1099750" cy="195830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6068" extrusionOk="0">
                    <a:moveTo>
                      <a:pt x="0" y="1"/>
                    </a:moveTo>
                    <a:lnTo>
                      <a:pt x="0" y="6068"/>
                    </a:lnTo>
                    <a:lnTo>
                      <a:pt x="34076" y="6068"/>
                    </a:lnTo>
                    <a:lnTo>
                      <a:pt x="340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9426104" y="3902758"/>
                <a:ext cx="109178" cy="83489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587" extrusionOk="0">
                    <a:moveTo>
                      <a:pt x="1692" y="0"/>
                    </a:moveTo>
                    <a:cubicBezTo>
                      <a:pt x="757" y="0"/>
                      <a:pt x="1" y="577"/>
                      <a:pt x="1" y="1293"/>
                    </a:cubicBezTo>
                    <a:cubicBezTo>
                      <a:pt x="1" y="2029"/>
                      <a:pt x="757" y="2586"/>
                      <a:pt x="1692" y="2586"/>
                    </a:cubicBezTo>
                    <a:cubicBezTo>
                      <a:pt x="2607" y="2586"/>
                      <a:pt x="3382" y="2009"/>
                      <a:pt x="3382" y="1293"/>
                    </a:cubicBezTo>
                    <a:cubicBezTo>
                      <a:pt x="3382" y="577"/>
                      <a:pt x="2626" y="0"/>
                      <a:pt x="1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9377953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9343293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9308632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9273971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7" y="2746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8567785" y="3900176"/>
                <a:ext cx="670881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2078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20788" y="2746"/>
                    </a:lnTo>
                    <a:lnTo>
                      <a:pt x="2078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28"/>
              <p:cNvSpPr/>
              <p:nvPr/>
            </p:nvSpPr>
            <p:spPr>
              <a:xfrm>
                <a:off x="9448566" y="3918797"/>
                <a:ext cx="65513" cy="5137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92" extrusionOk="0">
                    <a:moveTo>
                      <a:pt x="1015" y="1"/>
                    </a:moveTo>
                    <a:cubicBezTo>
                      <a:pt x="458" y="1"/>
                      <a:pt x="1" y="359"/>
                      <a:pt x="1" y="796"/>
                    </a:cubicBezTo>
                    <a:cubicBezTo>
                      <a:pt x="1" y="1234"/>
                      <a:pt x="458" y="1592"/>
                      <a:pt x="1015" y="1592"/>
                    </a:cubicBezTo>
                    <a:cubicBezTo>
                      <a:pt x="1572" y="1592"/>
                      <a:pt x="2030" y="1234"/>
                      <a:pt x="2030" y="796"/>
                    </a:cubicBezTo>
                    <a:cubicBezTo>
                      <a:pt x="2030" y="359"/>
                      <a:pt x="1572" y="1"/>
                      <a:pt x="10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28"/>
              <p:cNvSpPr/>
              <p:nvPr/>
            </p:nvSpPr>
            <p:spPr>
              <a:xfrm>
                <a:off x="8496527" y="4322623"/>
                <a:ext cx="1099750" cy="270928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8395" extrusionOk="0">
                    <a:moveTo>
                      <a:pt x="0" y="0"/>
                    </a:moveTo>
                    <a:lnTo>
                      <a:pt x="0" y="8395"/>
                    </a:lnTo>
                    <a:lnTo>
                      <a:pt x="34076" y="8395"/>
                    </a:lnTo>
                    <a:lnTo>
                      <a:pt x="340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28"/>
              <p:cNvSpPr/>
              <p:nvPr/>
            </p:nvSpPr>
            <p:spPr>
              <a:xfrm>
                <a:off x="9523696" y="4322623"/>
                <a:ext cx="45601" cy="270928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8395" extrusionOk="0">
                    <a:moveTo>
                      <a:pt x="0" y="0"/>
                    </a:moveTo>
                    <a:lnTo>
                      <a:pt x="0" y="8395"/>
                    </a:lnTo>
                    <a:lnTo>
                      <a:pt x="1413" y="8395"/>
                    </a:lnTo>
                    <a:lnTo>
                      <a:pt x="1413" y="0"/>
                    </a:lnTo>
                    <a:close/>
                  </a:path>
                </a:pathLst>
              </a:custGeom>
              <a:solidFill>
                <a:srgbClr val="EFC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28"/>
              <p:cNvSpPr/>
              <p:nvPr/>
            </p:nvSpPr>
            <p:spPr>
              <a:xfrm>
                <a:off x="8732762" y="4397076"/>
                <a:ext cx="27012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781" extrusionOk="0">
                    <a:moveTo>
                      <a:pt x="1" y="1"/>
                    </a:moveTo>
                    <a:lnTo>
                      <a:pt x="1" y="3780"/>
                    </a:lnTo>
                    <a:lnTo>
                      <a:pt x="836" y="3780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28"/>
              <p:cNvSpPr/>
              <p:nvPr/>
            </p:nvSpPr>
            <p:spPr>
              <a:xfrm>
                <a:off x="8791175" y="4397076"/>
                <a:ext cx="27658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781" extrusionOk="0">
                    <a:moveTo>
                      <a:pt x="1" y="1"/>
                    </a:moveTo>
                    <a:lnTo>
                      <a:pt x="1" y="3780"/>
                    </a:lnTo>
                    <a:lnTo>
                      <a:pt x="856" y="3780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28"/>
              <p:cNvSpPr/>
              <p:nvPr/>
            </p:nvSpPr>
            <p:spPr>
              <a:xfrm>
                <a:off x="8854106" y="4397076"/>
                <a:ext cx="615049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3781" extrusionOk="0">
                    <a:moveTo>
                      <a:pt x="1890" y="1"/>
                    </a:moveTo>
                    <a:cubicBezTo>
                      <a:pt x="836" y="1"/>
                      <a:pt x="0" y="856"/>
                      <a:pt x="0" y="1890"/>
                    </a:cubicBezTo>
                    <a:cubicBezTo>
                      <a:pt x="0" y="2945"/>
                      <a:pt x="836" y="3780"/>
                      <a:pt x="1890" y="3780"/>
                    </a:cubicBezTo>
                    <a:lnTo>
                      <a:pt x="17168" y="3780"/>
                    </a:lnTo>
                    <a:cubicBezTo>
                      <a:pt x="18222" y="3780"/>
                      <a:pt x="19057" y="2945"/>
                      <a:pt x="19057" y="1890"/>
                    </a:cubicBezTo>
                    <a:cubicBezTo>
                      <a:pt x="19057" y="856"/>
                      <a:pt x="18222" y="1"/>
                      <a:pt x="17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28"/>
              <p:cNvSpPr/>
              <p:nvPr/>
            </p:nvSpPr>
            <p:spPr>
              <a:xfrm>
                <a:off x="9377308" y="4431737"/>
                <a:ext cx="57187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593" extrusionOk="0">
                    <a:moveTo>
                      <a:pt x="896" y="1"/>
                    </a:moveTo>
                    <a:cubicBezTo>
                      <a:pt x="399" y="1"/>
                      <a:pt x="1" y="359"/>
                      <a:pt x="1" y="797"/>
                    </a:cubicBezTo>
                    <a:cubicBezTo>
                      <a:pt x="1" y="1254"/>
                      <a:pt x="399" y="1592"/>
                      <a:pt x="896" y="1592"/>
                    </a:cubicBezTo>
                    <a:cubicBezTo>
                      <a:pt x="1393" y="1592"/>
                      <a:pt x="1771" y="1254"/>
                      <a:pt x="1771" y="797"/>
                    </a:cubicBezTo>
                    <a:cubicBezTo>
                      <a:pt x="1771" y="359"/>
                      <a:pt x="1393" y="1"/>
                      <a:pt x="896" y="1"/>
                    </a:cubicBez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28"/>
              <p:cNvSpPr/>
              <p:nvPr/>
            </p:nvSpPr>
            <p:spPr>
              <a:xfrm>
                <a:off x="8889412" y="4431737"/>
                <a:ext cx="57800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593" extrusionOk="0">
                    <a:moveTo>
                      <a:pt x="896" y="1"/>
                    </a:moveTo>
                    <a:cubicBezTo>
                      <a:pt x="398" y="1"/>
                      <a:pt x="0" y="359"/>
                      <a:pt x="0" y="797"/>
                    </a:cubicBezTo>
                    <a:cubicBezTo>
                      <a:pt x="0" y="1234"/>
                      <a:pt x="398" y="1592"/>
                      <a:pt x="896" y="1592"/>
                    </a:cubicBezTo>
                    <a:cubicBezTo>
                      <a:pt x="1373" y="1592"/>
                      <a:pt x="1791" y="1234"/>
                      <a:pt x="1791" y="797"/>
                    </a:cubicBezTo>
                    <a:cubicBezTo>
                      <a:pt x="1791" y="359"/>
                      <a:pt x="1373" y="1"/>
                      <a:pt x="896" y="1"/>
                    </a:cubicBez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28"/>
              <p:cNvSpPr/>
              <p:nvPr/>
            </p:nvSpPr>
            <p:spPr>
              <a:xfrm>
                <a:off x="8452862" y="4180721"/>
                <a:ext cx="989959" cy="133576"/>
              </a:xfrm>
              <a:custGeom>
                <a:avLst/>
                <a:gdLst/>
                <a:ahLst/>
                <a:cxnLst/>
                <a:rect l="l" t="t" r="r" b="b"/>
                <a:pathLst>
                  <a:path w="30675" h="4139" extrusionOk="0">
                    <a:moveTo>
                      <a:pt x="0" y="1"/>
                    </a:moveTo>
                    <a:lnTo>
                      <a:pt x="0" y="4138"/>
                    </a:lnTo>
                    <a:lnTo>
                      <a:pt x="30675" y="4138"/>
                    </a:lnTo>
                    <a:lnTo>
                      <a:pt x="3067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28"/>
              <p:cNvSpPr/>
              <p:nvPr/>
            </p:nvSpPr>
            <p:spPr>
              <a:xfrm>
                <a:off x="8452249" y="4277022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28"/>
              <p:cNvSpPr/>
              <p:nvPr/>
            </p:nvSpPr>
            <p:spPr>
              <a:xfrm>
                <a:off x="8452249" y="4258401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28"/>
              <p:cNvSpPr/>
              <p:nvPr/>
            </p:nvSpPr>
            <p:spPr>
              <a:xfrm>
                <a:off x="8452249" y="4239780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28"/>
              <p:cNvSpPr/>
              <p:nvPr/>
            </p:nvSpPr>
            <p:spPr>
              <a:xfrm>
                <a:off x="8452249" y="4220545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0"/>
                    </a:moveTo>
                    <a:lnTo>
                      <a:pt x="1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28"/>
              <p:cNvSpPr/>
              <p:nvPr/>
            </p:nvSpPr>
            <p:spPr>
              <a:xfrm>
                <a:off x="8423978" y="4300129"/>
                <a:ext cx="1050309" cy="21235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58" extrusionOk="0">
                    <a:moveTo>
                      <a:pt x="318" y="1"/>
                    </a:moveTo>
                    <a:cubicBezTo>
                      <a:pt x="139" y="1"/>
                      <a:pt x="0" y="160"/>
                      <a:pt x="0" y="319"/>
                    </a:cubicBezTo>
                    <a:cubicBezTo>
                      <a:pt x="0" y="498"/>
                      <a:pt x="139" y="657"/>
                      <a:pt x="318" y="657"/>
                    </a:cubicBezTo>
                    <a:lnTo>
                      <a:pt x="32226" y="657"/>
                    </a:lnTo>
                    <a:cubicBezTo>
                      <a:pt x="32385" y="657"/>
                      <a:pt x="32545" y="498"/>
                      <a:pt x="32545" y="319"/>
                    </a:cubicBezTo>
                    <a:cubicBezTo>
                      <a:pt x="32545" y="16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28"/>
              <p:cNvSpPr/>
              <p:nvPr/>
            </p:nvSpPr>
            <p:spPr>
              <a:xfrm>
                <a:off x="8423978" y="4174299"/>
                <a:ext cx="1050309" cy="20590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38" extrusionOk="0">
                    <a:moveTo>
                      <a:pt x="318" y="1"/>
                    </a:moveTo>
                    <a:cubicBezTo>
                      <a:pt x="139" y="1"/>
                      <a:pt x="0" y="140"/>
                      <a:pt x="0" y="319"/>
                    </a:cubicBezTo>
                    <a:cubicBezTo>
                      <a:pt x="0" y="498"/>
                      <a:pt x="139" y="637"/>
                      <a:pt x="318" y="637"/>
                    </a:cubicBezTo>
                    <a:lnTo>
                      <a:pt x="32226" y="637"/>
                    </a:lnTo>
                    <a:cubicBezTo>
                      <a:pt x="32385" y="637"/>
                      <a:pt x="32545" y="498"/>
                      <a:pt x="32545" y="319"/>
                    </a:cubicBezTo>
                    <a:cubicBezTo>
                      <a:pt x="32545" y="14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14" name="Google Shape;2414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p29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29"/>
          <p:cNvSpPr/>
          <p:nvPr/>
        </p:nvSpPr>
        <p:spPr>
          <a:xfrm rot="-5400000" flipH="1">
            <a:off x="7384010" y="2814894"/>
            <a:ext cx="1436211" cy="3547432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29"/>
          <p:cNvSpPr/>
          <p:nvPr/>
        </p:nvSpPr>
        <p:spPr>
          <a:xfrm>
            <a:off x="6472465" y="-424647"/>
            <a:ext cx="3035590" cy="2531180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29"/>
          <p:cNvSpPr/>
          <p:nvPr/>
        </p:nvSpPr>
        <p:spPr>
          <a:xfrm rot="-5097765" flipH="1">
            <a:off x="-177495" y="-1356063"/>
            <a:ext cx="3076308" cy="4117056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0" name="Google Shape;2420;p29"/>
          <p:cNvGrpSpPr/>
          <p:nvPr/>
        </p:nvGrpSpPr>
        <p:grpSpPr>
          <a:xfrm rot="3516190">
            <a:off x="261705" y="4663722"/>
            <a:ext cx="903030" cy="450622"/>
            <a:chOff x="5351150" y="1861950"/>
            <a:chExt cx="1036450" cy="517200"/>
          </a:xfrm>
        </p:grpSpPr>
        <p:sp>
          <p:nvSpPr>
            <p:cNvPr id="2421" name="Google Shape;2421;p29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9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9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9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9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9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9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9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9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9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9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9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9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9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3" name="Google Shape;2443;p29"/>
          <p:cNvGrpSpPr/>
          <p:nvPr/>
        </p:nvGrpSpPr>
        <p:grpSpPr>
          <a:xfrm rot="-2350091" flipH="1">
            <a:off x="8712380" y="4441468"/>
            <a:ext cx="620940" cy="895132"/>
            <a:chOff x="3563300" y="2901850"/>
            <a:chExt cx="712675" cy="1027375"/>
          </a:xfrm>
        </p:grpSpPr>
        <p:sp>
          <p:nvSpPr>
            <p:cNvPr id="2444" name="Google Shape;2444;p29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9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9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9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9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9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9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9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9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9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9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9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9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2" name="Google Shape;2462;p29"/>
          <p:cNvGrpSpPr/>
          <p:nvPr/>
        </p:nvGrpSpPr>
        <p:grpSpPr>
          <a:xfrm rot="4921238">
            <a:off x="8377133" y="743667"/>
            <a:ext cx="965685" cy="592754"/>
            <a:chOff x="3635425" y="69650"/>
            <a:chExt cx="965800" cy="592825"/>
          </a:xfrm>
        </p:grpSpPr>
        <p:sp>
          <p:nvSpPr>
            <p:cNvPr id="2463" name="Google Shape;2463;p2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29"/>
          <p:cNvGrpSpPr/>
          <p:nvPr/>
        </p:nvGrpSpPr>
        <p:grpSpPr>
          <a:xfrm>
            <a:off x="98538" y="-369250"/>
            <a:ext cx="965805" cy="1080049"/>
            <a:chOff x="2180275" y="-47850"/>
            <a:chExt cx="812625" cy="908750"/>
          </a:xfrm>
        </p:grpSpPr>
        <p:sp>
          <p:nvSpPr>
            <p:cNvPr id="2486" name="Google Shape;2486;p2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29"/>
          <p:cNvGrpSpPr/>
          <p:nvPr/>
        </p:nvGrpSpPr>
        <p:grpSpPr>
          <a:xfrm rot="-5618229" flipH="1">
            <a:off x="823908" y="4841764"/>
            <a:ext cx="647037" cy="397163"/>
            <a:chOff x="3635425" y="69650"/>
            <a:chExt cx="965800" cy="592825"/>
          </a:xfrm>
        </p:grpSpPr>
        <p:sp>
          <p:nvSpPr>
            <p:cNvPr id="2505" name="Google Shape;2505;p2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7" name="Google Shape;2527;p29"/>
          <p:cNvSpPr txBox="1">
            <a:spLocks noGrp="1"/>
          </p:cNvSpPr>
          <p:nvPr>
            <p:ph type="title"/>
          </p:nvPr>
        </p:nvSpPr>
        <p:spPr>
          <a:xfrm>
            <a:off x="2347938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29"/>
          <p:cNvSpPr txBox="1">
            <a:spLocks noGrp="1"/>
          </p:cNvSpPr>
          <p:nvPr>
            <p:ph type="subTitle" idx="1"/>
          </p:nvPr>
        </p:nvSpPr>
        <p:spPr>
          <a:xfrm>
            <a:off x="2347900" y="1736225"/>
            <a:ext cx="44481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9" name="Google Shape;2529;p29"/>
          <p:cNvSpPr txBox="1"/>
          <p:nvPr/>
        </p:nvSpPr>
        <p:spPr>
          <a:xfrm>
            <a:off x="1882150" y="3611950"/>
            <a:ext cx="53796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200" b="1" u="sng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" name="Google Shape;2531;p30"/>
          <p:cNvGrpSpPr/>
          <p:nvPr/>
        </p:nvGrpSpPr>
        <p:grpSpPr>
          <a:xfrm>
            <a:off x="-1176083" y="-670621"/>
            <a:ext cx="10710808" cy="6980007"/>
            <a:chOff x="-1176083" y="-670621"/>
            <a:chExt cx="10710808" cy="6980007"/>
          </a:xfrm>
        </p:grpSpPr>
        <p:sp>
          <p:nvSpPr>
            <p:cNvPr id="2532" name="Google Shape;2532;p30"/>
            <p:cNvSpPr/>
            <p:nvPr/>
          </p:nvSpPr>
          <p:spPr>
            <a:xfrm rot="5400000">
              <a:off x="6595010" y="3110817"/>
              <a:ext cx="2893070" cy="29863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0"/>
            <p:cNvSpPr/>
            <p:nvPr/>
          </p:nvSpPr>
          <p:spPr>
            <a:xfrm rot="5400000">
              <a:off x="7106583" y="-450382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0"/>
            <p:cNvSpPr/>
            <p:nvPr/>
          </p:nvSpPr>
          <p:spPr>
            <a:xfrm rot="5400000">
              <a:off x="505716" y="-1966886"/>
              <a:ext cx="2012948" cy="468706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0"/>
            <p:cNvSpPr/>
            <p:nvPr/>
          </p:nvSpPr>
          <p:spPr>
            <a:xfrm rot="5400000">
              <a:off x="-836235" y="2873803"/>
              <a:ext cx="3095737" cy="3775432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36" name="Google Shape;2536;p30"/>
            <p:cNvGrpSpPr/>
            <p:nvPr/>
          </p:nvGrpSpPr>
          <p:grpSpPr>
            <a:xfrm>
              <a:off x="7861225" y="-420350"/>
              <a:ext cx="1673500" cy="1919675"/>
              <a:chOff x="6991800" y="4370325"/>
              <a:chExt cx="1673500" cy="1919675"/>
            </a:xfrm>
          </p:grpSpPr>
          <p:sp>
            <p:nvSpPr>
              <p:cNvPr id="2537" name="Google Shape;2537;p30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30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30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0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541" name="Google Shape;2541;p30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2" name="Google Shape;2542;p30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3" name="Google Shape;2543;p30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44" name="Google Shape;2544;p30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6" name="Google Shape;2556;p30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2557" name="Google Shape;2557;p30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30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30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0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0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0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0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0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0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0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0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0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0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0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0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75" name="Google Shape;2575;p30"/>
            <p:cNvGrpSpPr/>
            <p:nvPr/>
          </p:nvGrpSpPr>
          <p:grpSpPr>
            <a:xfrm rot="9460325">
              <a:off x="8178123" y="4584462"/>
              <a:ext cx="824375" cy="921890"/>
              <a:chOff x="2180275" y="-47850"/>
              <a:chExt cx="812625" cy="908750"/>
            </a:xfrm>
          </p:grpSpPr>
          <p:sp>
            <p:nvSpPr>
              <p:cNvPr id="2576" name="Google Shape;2576;p30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0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0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0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0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0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0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0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0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30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30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30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30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30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30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30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30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30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4" name="Google Shape;2594;p30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2595" name="Google Shape;2595;p30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30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30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30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30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30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30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0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0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0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0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0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0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0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0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0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0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0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0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30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30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30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4"/>
          <p:cNvGrpSpPr/>
          <p:nvPr/>
        </p:nvGrpSpPr>
        <p:grpSpPr>
          <a:xfrm>
            <a:off x="-661593" y="-975342"/>
            <a:ext cx="10701078" cy="7186186"/>
            <a:chOff x="-661593" y="-975342"/>
            <a:chExt cx="10701078" cy="7186186"/>
          </a:xfrm>
        </p:grpSpPr>
        <p:sp>
          <p:nvSpPr>
            <p:cNvPr id="153" name="Google Shape;153;p4"/>
            <p:cNvSpPr/>
            <p:nvPr/>
          </p:nvSpPr>
          <p:spPr>
            <a:xfrm rot="-5400000" flipH="1">
              <a:off x="7274485" y="3354218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4"/>
            <p:cNvGrpSpPr/>
            <p:nvPr/>
          </p:nvGrpSpPr>
          <p:grpSpPr>
            <a:xfrm rot="2150411" flipH="1">
              <a:off x="8990962" y="3921682"/>
              <a:ext cx="306095" cy="461663"/>
              <a:chOff x="5185050" y="2463125"/>
              <a:chExt cx="751475" cy="1133400"/>
            </a:xfrm>
          </p:grpSpPr>
          <p:sp>
            <p:nvSpPr>
              <p:cNvPr id="155" name="Google Shape;155;p4"/>
              <p:cNvSpPr/>
              <p:nvPr/>
            </p:nvSpPr>
            <p:spPr>
              <a:xfrm>
                <a:off x="5185050" y="2463125"/>
                <a:ext cx="751475" cy="1067250"/>
              </a:xfrm>
              <a:custGeom>
                <a:avLst/>
                <a:gdLst/>
                <a:ahLst/>
                <a:cxnLst/>
                <a:rect l="l" t="t" r="r" b="b"/>
                <a:pathLst>
                  <a:path w="30059" h="42690" extrusionOk="0">
                    <a:moveTo>
                      <a:pt x="1831" y="0"/>
                    </a:moveTo>
                    <a:lnTo>
                      <a:pt x="1831" y="0"/>
                    </a:lnTo>
                    <a:cubicBezTo>
                      <a:pt x="2368" y="2188"/>
                      <a:pt x="1194" y="4476"/>
                      <a:pt x="697" y="6764"/>
                    </a:cubicBezTo>
                    <a:cubicBezTo>
                      <a:pt x="239" y="9071"/>
                      <a:pt x="1" y="11538"/>
                      <a:pt x="1393" y="13428"/>
                    </a:cubicBezTo>
                    <a:cubicBezTo>
                      <a:pt x="2845" y="15357"/>
                      <a:pt x="5809" y="16412"/>
                      <a:pt x="6904" y="18500"/>
                    </a:cubicBezTo>
                    <a:cubicBezTo>
                      <a:pt x="8236" y="21066"/>
                      <a:pt x="6347" y="24448"/>
                      <a:pt x="8018" y="26855"/>
                    </a:cubicBezTo>
                    <a:cubicBezTo>
                      <a:pt x="9589" y="29143"/>
                      <a:pt x="13826" y="29779"/>
                      <a:pt x="15060" y="32206"/>
                    </a:cubicBezTo>
                    <a:cubicBezTo>
                      <a:pt x="15875" y="33838"/>
                      <a:pt x="15060" y="35887"/>
                      <a:pt x="15597" y="37617"/>
                    </a:cubicBezTo>
                    <a:cubicBezTo>
                      <a:pt x="15696" y="37975"/>
                      <a:pt x="15875" y="38313"/>
                      <a:pt x="16174" y="38592"/>
                    </a:cubicBezTo>
                    <a:cubicBezTo>
                      <a:pt x="16611" y="38970"/>
                      <a:pt x="17268" y="39129"/>
                      <a:pt x="17904" y="39288"/>
                    </a:cubicBezTo>
                    <a:cubicBezTo>
                      <a:pt x="20470" y="39925"/>
                      <a:pt x="23295" y="40720"/>
                      <a:pt x="24051" y="42690"/>
                    </a:cubicBezTo>
                    <a:cubicBezTo>
                      <a:pt x="25503" y="40621"/>
                      <a:pt x="26975" y="38592"/>
                      <a:pt x="28408" y="36523"/>
                    </a:cubicBezTo>
                    <a:cubicBezTo>
                      <a:pt x="29004" y="35648"/>
                      <a:pt x="29621" y="34792"/>
                      <a:pt x="29800" y="33838"/>
                    </a:cubicBezTo>
                    <a:cubicBezTo>
                      <a:pt x="30059" y="32425"/>
                      <a:pt x="29183" y="31132"/>
                      <a:pt x="28487" y="29879"/>
                    </a:cubicBezTo>
                    <a:cubicBezTo>
                      <a:pt x="27711" y="28526"/>
                      <a:pt x="27075" y="26975"/>
                      <a:pt x="27473" y="25403"/>
                    </a:cubicBezTo>
                    <a:cubicBezTo>
                      <a:pt x="27731" y="24249"/>
                      <a:pt x="28567" y="23076"/>
                      <a:pt x="28388" y="21922"/>
                    </a:cubicBezTo>
                    <a:cubicBezTo>
                      <a:pt x="28288" y="21265"/>
                      <a:pt x="27831" y="20689"/>
                      <a:pt x="27373" y="20171"/>
                    </a:cubicBezTo>
                    <a:cubicBezTo>
                      <a:pt x="26199" y="18898"/>
                      <a:pt x="24747" y="17784"/>
                      <a:pt x="23096" y="16889"/>
                    </a:cubicBezTo>
                    <a:cubicBezTo>
                      <a:pt x="21346" y="15934"/>
                      <a:pt x="19277" y="15138"/>
                      <a:pt x="18481" y="13607"/>
                    </a:cubicBezTo>
                    <a:cubicBezTo>
                      <a:pt x="17924" y="12453"/>
                      <a:pt x="18163" y="11080"/>
                      <a:pt x="17944" y="9847"/>
                    </a:cubicBezTo>
                    <a:cubicBezTo>
                      <a:pt x="17347" y="6465"/>
                      <a:pt x="13369" y="4277"/>
                      <a:pt x="9191" y="3203"/>
                    </a:cubicBezTo>
                    <a:cubicBezTo>
                      <a:pt x="6406" y="2507"/>
                      <a:pt x="3144" y="1989"/>
                      <a:pt x="1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320825" y="2577500"/>
                <a:ext cx="502800" cy="1019025"/>
              </a:xfrm>
              <a:custGeom>
                <a:avLst/>
                <a:gdLst/>
                <a:ahLst/>
                <a:cxnLst/>
                <a:rect l="l" t="t" r="r" b="b"/>
                <a:pathLst>
                  <a:path w="20112" h="40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225" y="11240"/>
                      <a:pt x="17208" y="25582"/>
                      <a:pt x="18859" y="40761"/>
                    </a:cubicBezTo>
                    <a:lnTo>
                      <a:pt x="20112" y="40601"/>
                    </a:lnTo>
                    <a:cubicBezTo>
                      <a:pt x="18063" y="25304"/>
                      <a:pt x="10623" y="1104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 rot="-6599930" flipH="1">
              <a:off x="8246312" y="3927196"/>
              <a:ext cx="1141817" cy="450658"/>
              <a:chOff x="5351150" y="1861950"/>
              <a:chExt cx="1310412" cy="517200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5429735" y="2107037"/>
                <a:ext cx="1231827" cy="209467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 rot="-5400000">
              <a:off x="-385354" y="-1014764"/>
              <a:ext cx="2445143" cy="2523987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 rot="-5400000">
              <a:off x="-881832" y="3782714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4"/>
            <p:cNvGrpSpPr/>
            <p:nvPr/>
          </p:nvGrpSpPr>
          <p:grpSpPr>
            <a:xfrm rot="1138275">
              <a:off x="7741233" y="3866233"/>
              <a:ext cx="2021413" cy="2040879"/>
              <a:chOff x="-1027257" y="2398023"/>
              <a:chExt cx="2021374" cy="2040840"/>
            </a:xfrm>
          </p:grpSpPr>
          <p:sp>
            <p:nvSpPr>
              <p:cNvPr id="183" name="Google Shape;183;p4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 rot="-3471661">
                <a:off x="-790581" y="2776163"/>
                <a:ext cx="1506946" cy="1331913"/>
              </a:xfrm>
              <a:custGeom>
                <a:avLst/>
                <a:gdLst/>
                <a:ahLst/>
                <a:cxnLst/>
                <a:rect l="l" t="t" r="r" b="b"/>
                <a:pathLst>
                  <a:path w="60275" h="53274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17565" y="53274"/>
                    </a:lnTo>
                    <a:lnTo>
                      <a:pt x="60275" y="34316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 rot="-3471661">
                <a:off x="-686559" y="2721531"/>
                <a:ext cx="1479120" cy="1293611"/>
              </a:xfrm>
              <a:custGeom>
                <a:avLst/>
                <a:gdLst/>
                <a:ahLst/>
                <a:cxnLst/>
                <a:rect l="l" t="t" r="r" b="b"/>
                <a:pathLst>
                  <a:path w="59162" h="51742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59161" y="3176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 rot="-3471661">
                <a:off x="-540170" y="2821733"/>
                <a:ext cx="1208557" cy="1057875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42313" extrusionOk="0">
                    <a:moveTo>
                      <a:pt x="36822" y="0"/>
                    </a:moveTo>
                    <a:lnTo>
                      <a:pt x="1" y="16332"/>
                    </a:lnTo>
                    <a:lnTo>
                      <a:pt x="11518" y="42312"/>
                    </a:lnTo>
                    <a:lnTo>
                      <a:pt x="48340" y="25980"/>
                    </a:lnTo>
                    <a:lnTo>
                      <a:pt x="36822" y="0"/>
                    </a:lnTo>
                    <a:close/>
                  </a:path>
                </a:pathLst>
              </a:custGeom>
              <a:solidFill>
                <a:schemeClr val="lt2"/>
              </a:solidFill>
              <a:ln w="29350" cap="flat" cmpd="sng">
                <a:solidFill>
                  <a:schemeClr val="accent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 rot="-3471661">
                <a:off x="-187330" y="2840892"/>
                <a:ext cx="567477" cy="629655"/>
              </a:xfrm>
              <a:custGeom>
                <a:avLst/>
                <a:gdLst/>
                <a:ahLst/>
                <a:cxnLst/>
                <a:rect l="l" t="t" r="r" b="b"/>
                <a:pathLst>
                  <a:path w="22698" h="25185" extrusionOk="0">
                    <a:moveTo>
                      <a:pt x="12493" y="1"/>
                    </a:moveTo>
                    <a:lnTo>
                      <a:pt x="1293" y="4974"/>
                    </a:lnTo>
                    <a:cubicBezTo>
                      <a:pt x="1870" y="6247"/>
                      <a:pt x="1293" y="7759"/>
                      <a:pt x="0" y="8316"/>
                    </a:cubicBezTo>
                    <a:lnTo>
                      <a:pt x="6923" y="23892"/>
                    </a:lnTo>
                    <a:cubicBezTo>
                      <a:pt x="7253" y="23740"/>
                      <a:pt x="7602" y="23668"/>
                      <a:pt x="7947" y="23668"/>
                    </a:cubicBezTo>
                    <a:cubicBezTo>
                      <a:pt x="8913" y="23668"/>
                      <a:pt x="9849" y="24232"/>
                      <a:pt x="10245" y="25185"/>
                    </a:cubicBezTo>
                    <a:lnTo>
                      <a:pt x="21444" y="20212"/>
                    </a:lnTo>
                    <a:cubicBezTo>
                      <a:pt x="20868" y="18939"/>
                      <a:pt x="21444" y="17427"/>
                      <a:pt x="22698" y="16870"/>
                    </a:cubicBezTo>
                    <a:lnTo>
                      <a:pt x="15815" y="1294"/>
                    </a:lnTo>
                    <a:cubicBezTo>
                      <a:pt x="15480" y="1445"/>
                      <a:pt x="15128" y="1517"/>
                      <a:pt x="14782" y="1517"/>
                    </a:cubicBezTo>
                    <a:cubicBezTo>
                      <a:pt x="13814" y="1517"/>
                      <a:pt x="12889" y="953"/>
                      <a:pt x="12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 rot="-3471661">
                <a:off x="-79013" y="3175333"/>
                <a:ext cx="262112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20869" extrusionOk="0">
                    <a:moveTo>
                      <a:pt x="153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3471661">
                <a:off x="-88851" y="3251580"/>
                <a:ext cx="262612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20889" extrusionOk="0">
                    <a:moveTo>
                      <a:pt x="1552" y="1"/>
                    </a:moveTo>
                    <a:lnTo>
                      <a:pt x="1" y="697"/>
                    </a:lnTo>
                    <a:lnTo>
                      <a:pt x="8952" y="20888"/>
                    </a:lnTo>
                    <a:lnTo>
                      <a:pt x="1050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 rot="-3471661">
                <a:off x="-98885" y="3328473"/>
                <a:ext cx="262137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5" h="20869" extrusionOk="0">
                    <a:moveTo>
                      <a:pt x="155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 rot="-3471661">
                <a:off x="-108713" y="3404738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7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3471661">
                <a:off x="-118804" y="3480624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8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 rot="-3471661">
                <a:off x="-130080" y="2905780"/>
                <a:ext cx="452121" cy="499349"/>
              </a:xfrm>
              <a:custGeom>
                <a:avLst/>
                <a:gdLst/>
                <a:ahLst/>
                <a:cxnLst/>
                <a:rect l="l" t="t" r="r" b="b"/>
                <a:pathLst>
                  <a:path w="18084" h="19973" extrusionOk="0">
                    <a:moveTo>
                      <a:pt x="9927" y="1"/>
                    </a:moveTo>
                    <a:lnTo>
                      <a:pt x="1015" y="3939"/>
                    </a:lnTo>
                    <a:cubicBezTo>
                      <a:pt x="1473" y="4954"/>
                      <a:pt x="1015" y="6148"/>
                      <a:pt x="1" y="6605"/>
                    </a:cubicBezTo>
                    <a:lnTo>
                      <a:pt x="5511" y="18958"/>
                    </a:lnTo>
                    <a:cubicBezTo>
                      <a:pt x="5776" y="18844"/>
                      <a:pt x="6054" y="18789"/>
                      <a:pt x="6327" y="18789"/>
                    </a:cubicBezTo>
                    <a:cubicBezTo>
                      <a:pt x="7098" y="18789"/>
                      <a:pt x="7834" y="19224"/>
                      <a:pt x="8157" y="19973"/>
                    </a:cubicBezTo>
                    <a:lnTo>
                      <a:pt x="17069" y="16034"/>
                    </a:lnTo>
                    <a:cubicBezTo>
                      <a:pt x="16591" y="15040"/>
                      <a:pt x="17069" y="13866"/>
                      <a:pt x="18083" y="13389"/>
                    </a:cubicBezTo>
                    <a:lnTo>
                      <a:pt x="12593" y="1035"/>
                    </a:lnTo>
                    <a:cubicBezTo>
                      <a:pt x="12328" y="1149"/>
                      <a:pt x="12051" y="1204"/>
                      <a:pt x="11779" y="1204"/>
                    </a:cubicBezTo>
                    <a:cubicBezTo>
                      <a:pt x="11006" y="1204"/>
                      <a:pt x="10265" y="765"/>
                      <a:pt x="9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95" name="Google Shape;195;p4"/>
              <p:cNvCxnSpPr/>
              <p:nvPr/>
            </p:nvCxnSpPr>
            <p:spPr>
              <a:xfrm rot="-3471273">
                <a:off x="-310659" y="3622309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 rot="-3471273">
                <a:off x="-300385" y="3605956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4"/>
              <p:cNvCxnSpPr/>
              <p:nvPr/>
            </p:nvCxnSpPr>
            <p:spPr>
              <a:xfrm rot="-3471273">
                <a:off x="-290111" y="3589603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4"/>
              <p:cNvCxnSpPr/>
              <p:nvPr/>
            </p:nvCxnSpPr>
            <p:spPr>
              <a:xfrm rot="-3471273">
                <a:off x="-279838" y="3573250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9" name="Google Shape;199;p4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 rot="-3471661">
                <a:off x="-901254" y="3114429"/>
                <a:ext cx="944470" cy="404369"/>
              </a:xfrm>
              <a:custGeom>
                <a:avLst/>
                <a:gdLst/>
                <a:ahLst/>
                <a:cxnLst/>
                <a:rect l="l" t="t" r="r" b="b"/>
                <a:pathLst>
                  <a:path w="37777" h="16174" fill="none" extrusionOk="0">
                    <a:moveTo>
                      <a:pt x="37777" y="1"/>
                    </a:moveTo>
                    <a:lnTo>
                      <a:pt x="1" y="1617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 rot="-3471661">
                <a:off x="-939642" y="3130954"/>
                <a:ext cx="944995" cy="403869"/>
              </a:xfrm>
              <a:custGeom>
                <a:avLst/>
                <a:gdLst/>
                <a:ahLst/>
                <a:cxnLst/>
                <a:rect l="l" t="t" r="r" b="b"/>
                <a:pathLst>
                  <a:path w="37798" h="16154" fill="none" extrusionOk="0">
                    <a:moveTo>
                      <a:pt x="37797" y="1"/>
                    </a:moveTo>
                    <a:lnTo>
                      <a:pt x="1" y="1615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" name="Google Shape;222;p4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223" name="Google Shape;223;p4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9" name="Google Shape;229;p4"/>
            <p:cNvSpPr/>
            <p:nvPr/>
          </p:nvSpPr>
          <p:spPr>
            <a:xfrm rot="-5243638" flipH="1">
              <a:off x="6569771" y="-1469727"/>
              <a:ext cx="1965418" cy="4576395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1"/>
          <p:cNvSpPr/>
          <p:nvPr/>
        </p:nvSpPr>
        <p:spPr>
          <a:xfrm rot="3828806" flipH="1">
            <a:off x="7573045" y="3239327"/>
            <a:ext cx="2660274" cy="3789238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1"/>
          <p:cNvSpPr/>
          <p:nvPr/>
        </p:nvSpPr>
        <p:spPr>
          <a:xfrm rot="5400000">
            <a:off x="580542" y="2299936"/>
            <a:ext cx="1732840" cy="4280524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31"/>
          <p:cNvSpPr/>
          <p:nvPr/>
        </p:nvSpPr>
        <p:spPr>
          <a:xfrm flipH="1">
            <a:off x="-325386" y="-424647"/>
            <a:ext cx="3035590" cy="2531180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31"/>
          <p:cNvSpPr/>
          <p:nvPr/>
        </p:nvSpPr>
        <p:spPr>
          <a:xfrm rot="5097708">
            <a:off x="7145665" y="-1269962"/>
            <a:ext cx="2308547" cy="3089862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2" name="Google Shape;2622;p31"/>
          <p:cNvGrpSpPr/>
          <p:nvPr/>
        </p:nvGrpSpPr>
        <p:grpSpPr>
          <a:xfrm rot="-3516190" flipH="1">
            <a:off x="8017934" y="4663722"/>
            <a:ext cx="903030" cy="450622"/>
            <a:chOff x="5351150" y="1861950"/>
            <a:chExt cx="1036450" cy="517200"/>
          </a:xfrm>
        </p:grpSpPr>
        <p:sp>
          <p:nvSpPr>
            <p:cNvPr id="2623" name="Google Shape;2623;p31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5" name="Google Shape;2645;p31"/>
          <p:cNvGrpSpPr/>
          <p:nvPr/>
        </p:nvGrpSpPr>
        <p:grpSpPr>
          <a:xfrm rot="2350091">
            <a:off x="-150652" y="4441468"/>
            <a:ext cx="620940" cy="895132"/>
            <a:chOff x="3563300" y="2901850"/>
            <a:chExt cx="712675" cy="1027375"/>
          </a:xfrm>
        </p:grpSpPr>
        <p:sp>
          <p:nvSpPr>
            <p:cNvPr id="2646" name="Google Shape;2646;p31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4" name="Google Shape;2664;p31"/>
          <p:cNvGrpSpPr/>
          <p:nvPr/>
        </p:nvGrpSpPr>
        <p:grpSpPr>
          <a:xfrm rot="-4921238" flipH="1">
            <a:off x="-160149" y="743667"/>
            <a:ext cx="965685" cy="592754"/>
            <a:chOff x="3635425" y="69650"/>
            <a:chExt cx="965800" cy="592825"/>
          </a:xfrm>
        </p:grpSpPr>
        <p:sp>
          <p:nvSpPr>
            <p:cNvPr id="2665" name="Google Shape;2665;p3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7" name="Google Shape;2687;p31"/>
          <p:cNvGrpSpPr/>
          <p:nvPr/>
        </p:nvGrpSpPr>
        <p:grpSpPr>
          <a:xfrm flipH="1">
            <a:off x="8118326" y="-369250"/>
            <a:ext cx="965805" cy="1080049"/>
            <a:chOff x="2180275" y="-47850"/>
            <a:chExt cx="812625" cy="908750"/>
          </a:xfrm>
        </p:grpSpPr>
        <p:sp>
          <p:nvSpPr>
            <p:cNvPr id="2688" name="Google Shape;2688;p31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31"/>
          <p:cNvGrpSpPr/>
          <p:nvPr/>
        </p:nvGrpSpPr>
        <p:grpSpPr>
          <a:xfrm rot="5618229">
            <a:off x="7711723" y="4841764"/>
            <a:ext cx="647037" cy="397163"/>
            <a:chOff x="3635425" y="69650"/>
            <a:chExt cx="965800" cy="592825"/>
          </a:xfrm>
        </p:grpSpPr>
        <p:sp>
          <p:nvSpPr>
            <p:cNvPr id="2707" name="Google Shape;2707;p3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"/>
          <p:cNvSpPr/>
          <p:nvPr/>
        </p:nvSpPr>
        <p:spPr>
          <a:xfrm rot="-5400000" flipH="1">
            <a:off x="-443510" y="3110817"/>
            <a:ext cx="2893070" cy="2986358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"/>
          <p:cNvSpPr/>
          <p:nvPr/>
        </p:nvSpPr>
        <p:spPr>
          <a:xfrm rot="-5400000" flipH="1">
            <a:off x="-710382" y="-450382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"/>
          <p:cNvSpPr/>
          <p:nvPr/>
        </p:nvSpPr>
        <p:spPr>
          <a:xfrm rot="-5400000" flipH="1">
            <a:off x="6525905" y="-1966886"/>
            <a:ext cx="2012948" cy="468706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"/>
          <p:cNvSpPr/>
          <p:nvPr/>
        </p:nvSpPr>
        <p:spPr>
          <a:xfrm rot="-5400000" flipH="1">
            <a:off x="6435568" y="2524323"/>
            <a:ext cx="3410549" cy="415936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5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238" name="Google Shape;238;p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5"/>
          <p:cNvGrpSpPr/>
          <p:nvPr/>
        </p:nvGrpSpPr>
        <p:grpSpPr>
          <a:xfrm rot="9460325">
            <a:off x="8178123" y="4584462"/>
            <a:ext cx="824375" cy="921890"/>
            <a:chOff x="2180275" y="-47850"/>
            <a:chExt cx="812625" cy="908750"/>
          </a:xfrm>
        </p:grpSpPr>
        <p:sp>
          <p:nvSpPr>
            <p:cNvPr id="257" name="Google Shape;257;p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5"/>
          <p:cNvGrpSpPr/>
          <p:nvPr/>
        </p:nvGrpSpPr>
        <p:grpSpPr>
          <a:xfrm rot="-6957884" flipH="1">
            <a:off x="8790906" y="4677044"/>
            <a:ext cx="647223" cy="397277"/>
            <a:chOff x="3635425" y="69650"/>
            <a:chExt cx="965800" cy="592825"/>
          </a:xfrm>
        </p:grpSpPr>
        <p:sp>
          <p:nvSpPr>
            <p:cNvPr id="276" name="Google Shape;276;p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5"/>
          <p:cNvGrpSpPr/>
          <p:nvPr/>
        </p:nvGrpSpPr>
        <p:grpSpPr>
          <a:xfrm rot="2700000" flipH="1">
            <a:off x="-972555" y="4063721"/>
            <a:ext cx="2554715" cy="2226880"/>
            <a:chOff x="-5434800" y="644925"/>
            <a:chExt cx="3658275" cy="3188825"/>
          </a:xfrm>
        </p:grpSpPr>
        <p:sp>
          <p:nvSpPr>
            <p:cNvPr id="299" name="Google Shape;299;p5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"/>
          <p:cNvSpPr txBox="1">
            <a:spLocks noGrp="1"/>
          </p:cNvSpPr>
          <p:nvPr>
            <p:ph type="subTitle" idx="1"/>
          </p:nvPr>
        </p:nvSpPr>
        <p:spPr>
          <a:xfrm>
            <a:off x="5275105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" name="Google Shape;343;p5"/>
          <p:cNvSpPr txBox="1">
            <a:spLocks noGrp="1"/>
          </p:cNvSpPr>
          <p:nvPr>
            <p:ph type="subTitle" idx="2"/>
          </p:nvPr>
        </p:nvSpPr>
        <p:spPr>
          <a:xfrm>
            <a:off x="136352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subTitle" idx="3"/>
          </p:nvPr>
        </p:nvSpPr>
        <p:spPr>
          <a:xfrm>
            <a:off x="5275096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subTitle" idx="4"/>
          </p:nvPr>
        </p:nvSpPr>
        <p:spPr>
          <a:xfrm>
            <a:off x="136329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>
            <a:off x="-1176083" y="-670621"/>
            <a:ext cx="10710808" cy="6980007"/>
            <a:chOff x="-1176083" y="-670621"/>
            <a:chExt cx="10710808" cy="6980007"/>
          </a:xfrm>
        </p:grpSpPr>
        <p:sp>
          <p:nvSpPr>
            <p:cNvPr id="348" name="Google Shape;348;p6"/>
            <p:cNvSpPr/>
            <p:nvPr/>
          </p:nvSpPr>
          <p:spPr>
            <a:xfrm rot="5400000">
              <a:off x="6595010" y="3110817"/>
              <a:ext cx="2893070" cy="29863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 rot="5400000">
              <a:off x="7106583" y="-450382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 rot="5400000">
              <a:off x="505716" y="-1966886"/>
              <a:ext cx="2012948" cy="468706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 rot="5400000">
              <a:off x="-836235" y="2873803"/>
              <a:ext cx="3095737" cy="3775432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" name="Google Shape;352;p6"/>
            <p:cNvGrpSpPr/>
            <p:nvPr/>
          </p:nvGrpSpPr>
          <p:grpSpPr>
            <a:xfrm>
              <a:off x="7861225" y="-420350"/>
              <a:ext cx="1673500" cy="1919675"/>
              <a:chOff x="6991800" y="4370325"/>
              <a:chExt cx="1673500" cy="1919675"/>
            </a:xfrm>
          </p:grpSpPr>
          <p:sp>
            <p:nvSpPr>
              <p:cNvPr id="353" name="Google Shape;353;p6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57" name="Google Shape;357;p6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6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6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0" name="Google Shape;360;p6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6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2" name="Google Shape;372;p6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373" name="Google Shape;373;p6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6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" name="Google Shape;391;p6"/>
            <p:cNvGrpSpPr/>
            <p:nvPr/>
          </p:nvGrpSpPr>
          <p:grpSpPr>
            <a:xfrm rot="9460325">
              <a:off x="8178123" y="4584462"/>
              <a:ext cx="824375" cy="921890"/>
              <a:chOff x="2180275" y="-47850"/>
              <a:chExt cx="812625" cy="908750"/>
            </a:xfrm>
          </p:grpSpPr>
          <p:sp>
            <p:nvSpPr>
              <p:cNvPr id="392" name="Google Shape;392;p6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6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411" name="Google Shape;411;p6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6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6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3" name="Google Shape;4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"/>
          <p:cNvSpPr/>
          <p:nvPr/>
        </p:nvSpPr>
        <p:spPr>
          <a:xfrm rot="10800000" flipH="1">
            <a:off x="-208624" y="3303319"/>
            <a:ext cx="2441683" cy="203558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7"/>
          <p:cNvGrpSpPr/>
          <p:nvPr/>
        </p:nvGrpSpPr>
        <p:grpSpPr>
          <a:xfrm rot="-2700000" flipH="1">
            <a:off x="50188" y="4520338"/>
            <a:ext cx="1175834" cy="586754"/>
            <a:chOff x="5351150" y="1861950"/>
            <a:chExt cx="1036450" cy="517200"/>
          </a:xfrm>
        </p:grpSpPr>
        <p:sp>
          <p:nvSpPr>
            <p:cNvPr id="437" name="Google Shape;437;p7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7"/>
          <p:cNvSpPr/>
          <p:nvPr/>
        </p:nvSpPr>
        <p:spPr>
          <a:xfrm rot="-5400000" flipH="1">
            <a:off x="-377851" y="-166849"/>
            <a:ext cx="2392675" cy="1994724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"/>
          <p:cNvSpPr/>
          <p:nvPr/>
        </p:nvSpPr>
        <p:spPr>
          <a:xfrm flipH="1">
            <a:off x="5394904" y="-684300"/>
            <a:ext cx="3850821" cy="6512086"/>
          </a:xfrm>
          <a:custGeom>
            <a:avLst/>
            <a:gdLst/>
            <a:ahLst/>
            <a:cxnLst/>
            <a:rect l="l" t="t" r="r" b="b"/>
            <a:pathLst>
              <a:path w="38692" h="107620" extrusionOk="0">
                <a:moveTo>
                  <a:pt x="1" y="0"/>
                </a:moveTo>
                <a:lnTo>
                  <a:pt x="1" y="107620"/>
                </a:lnTo>
                <a:lnTo>
                  <a:pt x="26915" y="107620"/>
                </a:lnTo>
                <a:cubicBezTo>
                  <a:pt x="24290" y="104815"/>
                  <a:pt x="23872" y="100478"/>
                  <a:pt x="24886" y="96778"/>
                </a:cubicBezTo>
                <a:cubicBezTo>
                  <a:pt x="25921" y="93078"/>
                  <a:pt x="28189" y="89876"/>
                  <a:pt x="30436" y="86752"/>
                </a:cubicBezTo>
                <a:cubicBezTo>
                  <a:pt x="32704" y="83649"/>
                  <a:pt x="35052" y="80526"/>
                  <a:pt x="36305" y="76886"/>
                </a:cubicBezTo>
                <a:cubicBezTo>
                  <a:pt x="38692" y="70023"/>
                  <a:pt x="36742" y="62165"/>
                  <a:pt x="32525" y="56237"/>
                </a:cubicBezTo>
                <a:cubicBezTo>
                  <a:pt x="29024" y="51284"/>
                  <a:pt x="23872" y="46907"/>
                  <a:pt x="23335" y="40880"/>
                </a:cubicBezTo>
                <a:cubicBezTo>
                  <a:pt x="22857" y="35628"/>
                  <a:pt x="26100" y="30794"/>
                  <a:pt x="26816" y="25562"/>
                </a:cubicBezTo>
                <a:cubicBezTo>
                  <a:pt x="27751" y="18779"/>
                  <a:pt x="24230" y="11916"/>
                  <a:pt x="18978" y="7500"/>
                </a:cubicBezTo>
                <a:cubicBezTo>
                  <a:pt x="13727" y="3084"/>
                  <a:pt x="6724" y="137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1" name="Google Shape;461;p7"/>
          <p:cNvGrpSpPr/>
          <p:nvPr/>
        </p:nvGrpSpPr>
        <p:grpSpPr>
          <a:xfrm rot="1667846">
            <a:off x="8722232" y="4366160"/>
            <a:ext cx="620911" cy="895090"/>
            <a:chOff x="3563300" y="2901850"/>
            <a:chExt cx="712675" cy="1027375"/>
          </a:xfrm>
        </p:grpSpPr>
        <p:sp>
          <p:nvSpPr>
            <p:cNvPr id="462" name="Google Shape;462;p7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7"/>
          <p:cNvGrpSpPr/>
          <p:nvPr/>
        </p:nvGrpSpPr>
        <p:grpSpPr>
          <a:xfrm rot="5721994">
            <a:off x="-244647" y="4648735"/>
            <a:ext cx="785839" cy="482362"/>
            <a:chOff x="3635425" y="69650"/>
            <a:chExt cx="965800" cy="592825"/>
          </a:xfrm>
        </p:grpSpPr>
        <p:sp>
          <p:nvSpPr>
            <p:cNvPr id="481" name="Google Shape;481;p7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7"/>
          <p:cNvGrpSpPr/>
          <p:nvPr/>
        </p:nvGrpSpPr>
        <p:grpSpPr>
          <a:xfrm>
            <a:off x="-339469" y="-369250"/>
            <a:ext cx="965805" cy="1080049"/>
            <a:chOff x="2180275" y="-47850"/>
            <a:chExt cx="812625" cy="908750"/>
          </a:xfrm>
        </p:grpSpPr>
        <p:sp>
          <p:nvSpPr>
            <p:cNvPr id="504" name="Google Shape;504;p7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7"/>
          <p:cNvSpPr txBox="1">
            <a:spLocks noGrp="1"/>
          </p:cNvSpPr>
          <p:nvPr>
            <p:ph type="title"/>
          </p:nvPr>
        </p:nvSpPr>
        <p:spPr>
          <a:xfrm>
            <a:off x="720000" y="1040275"/>
            <a:ext cx="453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1"/>
          </p:nvPr>
        </p:nvSpPr>
        <p:spPr>
          <a:xfrm>
            <a:off x="720000" y="1804925"/>
            <a:ext cx="45327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"/>
          <p:cNvSpPr/>
          <p:nvPr/>
        </p:nvSpPr>
        <p:spPr>
          <a:xfrm rot="-4740654">
            <a:off x="-850876" y="-176549"/>
            <a:ext cx="3343962" cy="2206015"/>
          </a:xfrm>
          <a:custGeom>
            <a:avLst/>
            <a:gdLst/>
            <a:ahLst/>
            <a:cxnLst/>
            <a:rect l="l" t="t" r="r" b="b"/>
            <a:pathLst>
              <a:path w="181864" h="78734" extrusionOk="0">
                <a:moveTo>
                  <a:pt x="1" y="0"/>
                </a:moveTo>
                <a:cubicBezTo>
                  <a:pt x="401" y="2502"/>
                  <a:pt x="1702" y="4937"/>
                  <a:pt x="4037" y="6905"/>
                </a:cubicBezTo>
                <a:cubicBezTo>
                  <a:pt x="9041" y="11141"/>
                  <a:pt x="17680" y="12676"/>
                  <a:pt x="25719" y="12676"/>
                </a:cubicBezTo>
                <a:cubicBezTo>
                  <a:pt x="33758" y="12676"/>
                  <a:pt x="41697" y="11341"/>
                  <a:pt x="49736" y="10975"/>
                </a:cubicBezTo>
                <a:cubicBezTo>
                  <a:pt x="51105" y="10901"/>
                  <a:pt x="52492" y="10860"/>
                  <a:pt x="53883" y="10860"/>
                </a:cubicBezTo>
                <a:cubicBezTo>
                  <a:pt x="60656" y="10860"/>
                  <a:pt x="67499" y="11832"/>
                  <a:pt x="72619" y="14711"/>
                </a:cubicBezTo>
                <a:cubicBezTo>
                  <a:pt x="76856" y="17112"/>
                  <a:pt x="79457" y="20481"/>
                  <a:pt x="81125" y="23984"/>
                </a:cubicBezTo>
                <a:cubicBezTo>
                  <a:pt x="87597" y="37460"/>
                  <a:pt x="81692" y="53238"/>
                  <a:pt x="92867" y="65247"/>
                </a:cubicBezTo>
                <a:cubicBezTo>
                  <a:pt x="100206" y="73086"/>
                  <a:pt x="113949" y="77689"/>
                  <a:pt x="127759" y="78556"/>
                </a:cubicBezTo>
                <a:cubicBezTo>
                  <a:pt x="129675" y="78676"/>
                  <a:pt x="131592" y="78734"/>
                  <a:pt x="133506" y="78734"/>
                </a:cubicBezTo>
                <a:cubicBezTo>
                  <a:pt x="145421" y="78734"/>
                  <a:pt x="157238" y="76509"/>
                  <a:pt x="168187" y="73319"/>
                </a:cubicBezTo>
                <a:cubicBezTo>
                  <a:pt x="172924" y="71918"/>
                  <a:pt x="177494" y="70350"/>
                  <a:pt x="181864" y="68549"/>
                </a:cubicBezTo>
                <a:lnTo>
                  <a:pt x="1818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8"/>
          <p:cNvSpPr/>
          <p:nvPr/>
        </p:nvSpPr>
        <p:spPr>
          <a:xfrm rot="5400000" flipH="1">
            <a:off x="1820476" y="1939676"/>
            <a:ext cx="1563137" cy="5433411"/>
          </a:xfrm>
          <a:custGeom>
            <a:avLst/>
            <a:gdLst/>
            <a:ahLst/>
            <a:cxnLst/>
            <a:rect l="l" t="t" r="r" b="b"/>
            <a:pathLst>
              <a:path w="64847" h="180497" extrusionOk="0">
                <a:moveTo>
                  <a:pt x="0" y="1"/>
                </a:moveTo>
                <a:lnTo>
                  <a:pt x="0" y="180497"/>
                </a:lnTo>
                <a:lnTo>
                  <a:pt x="45099" y="180463"/>
                </a:lnTo>
                <a:cubicBezTo>
                  <a:pt x="40729" y="175760"/>
                  <a:pt x="39995" y="168488"/>
                  <a:pt x="41730" y="162284"/>
                </a:cubicBezTo>
                <a:cubicBezTo>
                  <a:pt x="43431" y="156046"/>
                  <a:pt x="47234" y="150675"/>
                  <a:pt x="51003" y="145472"/>
                </a:cubicBezTo>
                <a:cubicBezTo>
                  <a:pt x="54806" y="140268"/>
                  <a:pt x="58742" y="134997"/>
                  <a:pt x="60844" y="128926"/>
                </a:cubicBezTo>
                <a:cubicBezTo>
                  <a:pt x="64846" y="117418"/>
                  <a:pt x="61577" y="104242"/>
                  <a:pt x="54506" y="94268"/>
                </a:cubicBezTo>
                <a:cubicBezTo>
                  <a:pt x="48635" y="85962"/>
                  <a:pt x="39995" y="78624"/>
                  <a:pt x="39095" y="68550"/>
                </a:cubicBezTo>
                <a:cubicBezTo>
                  <a:pt x="38294" y="59743"/>
                  <a:pt x="43731" y="51604"/>
                  <a:pt x="44932" y="42865"/>
                </a:cubicBezTo>
                <a:cubicBezTo>
                  <a:pt x="46500" y="31490"/>
                  <a:pt x="40596" y="19948"/>
                  <a:pt x="31789" y="12543"/>
                </a:cubicBezTo>
                <a:cubicBezTo>
                  <a:pt x="23017" y="5171"/>
                  <a:pt x="11241" y="2269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"/>
          <p:cNvSpPr/>
          <p:nvPr/>
        </p:nvSpPr>
        <p:spPr>
          <a:xfrm rot="10800000" flipH="1">
            <a:off x="5890250" y="0"/>
            <a:ext cx="3351894" cy="5437816"/>
          </a:xfrm>
          <a:custGeom>
            <a:avLst/>
            <a:gdLst/>
            <a:ahLst/>
            <a:cxnLst/>
            <a:rect l="l" t="t" r="r" b="b"/>
            <a:pathLst>
              <a:path w="82860" h="124957" extrusionOk="0">
                <a:moveTo>
                  <a:pt x="82860" y="0"/>
                </a:moveTo>
                <a:cubicBezTo>
                  <a:pt x="78156" y="534"/>
                  <a:pt x="73486" y="1235"/>
                  <a:pt x="69016" y="2502"/>
                </a:cubicBezTo>
                <a:cubicBezTo>
                  <a:pt x="61478" y="4570"/>
                  <a:pt x="54473" y="8240"/>
                  <a:pt x="51003" y="13510"/>
                </a:cubicBezTo>
                <a:cubicBezTo>
                  <a:pt x="43865" y="24385"/>
                  <a:pt x="54006" y="37761"/>
                  <a:pt x="48268" y="49069"/>
                </a:cubicBezTo>
                <a:cubicBezTo>
                  <a:pt x="43698" y="58042"/>
                  <a:pt x="30689" y="63012"/>
                  <a:pt x="21015" y="69584"/>
                </a:cubicBezTo>
                <a:cubicBezTo>
                  <a:pt x="8840" y="77856"/>
                  <a:pt x="1335" y="89531"/>
                  <a:pt x="567" y="101473"/>
                </a:cubicBezTo>
                <a:cubicBezTo>
                  <a:pt x="0" y="109579"/>
                  <a:pt x="2502" y="117751"/>
                  <a:pt x="7572" y="124957"/>
                </a:cubicBezTo>
                <a:lnTo>
                  <a:pt x="82860" y="124957"/>
                </a:lnTo>
                <a:lnTo>
                  <a:pt x="8286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8"/>
          <p:cNvGrpSpPr/>
          <p:nvPr/>
        </p:nvGrpSpPr>
        <p:grpSpPr>
          <a:xfrm rot="-4311120" flipH="1">
            <a:off x="8322643" y="4431072"/>
            <a:ext cx="1141821" cy="450660"/>
            <a:chOff x="5351150" y="1861950"/>
            <a:chExt cx="1310412" cy="517200"/>
          </a:xfrm>
        </p:grpSpPr>
        <p:sp>
          <p:nvSpPr>
            <p:cNvPr id="529" name="Google Shape;529;p8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8"/>
          <p:cNvGrpSpPr/>
          <p:nvPr/>
        </p:nvGrpSpPr>
        <p:grpSpPr>
          <a:xfrm rot="6649331" flipH="1">
            <a:off x="8322136" y="69863"/>
            <a:ext cx="1142576" cy="1277730"/>
            <a:chOff x="2180275" y="-47850"/>
            <a:chExt cx="812625" cy="908750"/>
          </a:xfrm>
        </p:grpSpPr>
        <p:sp>
          <p:nvSpPr>
            <p:cNvPr id="552" name="Google Shape;552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8"/>
          <p:cNvGrpSpPr/>
          <p:nvPr/>
        </p:nvGrpSpPr>
        <p:grpSpPr>
          <a:xfrm flipH="1">
            <a:off x="-231977" y="4290922"/>
            <a:ext cx="965810" cy="978034"/>
            <a:chOff x="-164575" y="3031625"/>
            <a:chExt cx="624150" cy="632050"/>
          </a:xfrm>
        </p:grpSpPr>
        <p:sp>
          <p:nvSpPr>
            <p:cNvPr id="571" name="Google Shape;571;p8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8"/>
          <p:cNvGrpSpPr/>
          <p:nvPr/>
        </p:nvGrpSpPr>
        <p:grpSpPr>
          <a:xfrm rot="6649331" flipH="1">
            <a:off x="7859495" y="3965136"/>
            <a:ext cx="1142576" cy="1277730"/>
            <a:chOff x="2180275" y="-47850"/>
            <a:chExt cx="812625" cy="908750"/>
          </a:xfrm>
        </p:grpSpPr>
        <p:sp>
          <p:nvSpPr>
            <p:cNvPr id="578" name="Google Shape;578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8"/>
          <p:cNvGrpSpPr/>
          <p:nvPr/>
        </p:nvGrpSpPr>
        <p:grpSpPr>
          <a:xfrm rot="-9460377" flipH="1">
            <a:off x="16798" y="726320"/>
            <a:ext cx="715526" cy="800081"/>
            <a:chOff x="2180275" y="-47850"/>
            <a:chExt cx="812625" cy="908750"/>
          </a:xfrm>
        </p:grpSpPr>
        <p:sp>
          <p:nvSpPr>
            <p:cNvPr id="597" name="Google Shape;597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8"/>
          <p:cNvGrpSpPr/>
          <p:nvPr/>
        </p:nvGrpSpPr>
        <p:grpSpPr>
          <a:xfrm rot="7929601">
            <a:off x="-400416" y="212171"/>
            <a:ext cx="975867" cy="599004"/>
            <a:chOff x="3635425" y="69650"/>
            <a:chExt cx="965800" cy="592825"/>
          </a:xfrm>
        </p:grpSpPr>
        <p:sp>
          <p:nvSpPr>
            <p:cNvPr id="616" name="Google Shape;616;p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8"/>
          <p:cNvSpPr txBox="1">
            <a:spLocks noGrp="1"/>
          </p:cNvSpPr>
          <p:nvPr>
            <p:ph type="title"/>
          </p:nvPr>
        </p:nvSpPr>
        <p:spPr>
          <a:xfrm>
            <a:off x="713225" y="1449125"/>
            <a:ext cx="4014900" cy="197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"/>
          <p:cNvSpPr/>
          <p:nvPr/>
        </p:nvSpPr>
        <p:spPr>
          <a:xfrm rot="5400000" flipH="1">
            <a:off x="845484" y="-1741340"/>
            <a:ext cx="2898560" cy="5481971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9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9"/>
          <p:cNvSpPr/>
          <p:nvPr/>
        </p:nvSpPr>
        <p:spPr>
          <a:xfrm rot="-5400000" flipH="1">
            <a:off x="5604394" y="1035155"/>
            <a:ext cx="2461835" cy="6081124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"/>
          <p:cNvSpPr/>
          <p:nvPr/>
        </p:nvSpPr>
        <p:spPr>
          <a:xfrm>
            <a:off x="735357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9"/>
          <p:cNvGrpSpPr/>
          <p:nvPr/>
        </p:nvGrpSpPr>
        <p:grpSpPr>
          <a:xfrm>
            <a:off x="98538" y="-369250"/>
            <a:ext cx="965805" cy="1080049"/>
            <a:chOff x="2180275" y="-47850"/>
            <a:chExt cx="812625" cy="908750"/>
          </a:xfrm>
        </p:grpSpPr>
        <p:sp>
          <p:nvSpPr>
            <p:cNvPr id="645" name="Google Shape;645;p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9"/>
          <p:cNvGrpSpPr/>
          <p:nvPr/>
        </p:nvGrpSpPr>
        <p:grpSpPr>
          <a:xfrm>
            <a:off x="8178198" y="4331622"/>
            <a:ext cx="965810" cy="978034"/>
            <a:chOff x="-164575" y="3031625"/>
            <a:chExt cx="624150" cy="632050"/>
          </a:xfrm>
        </p:grpSpPr>
        <p:sp>
          <p:nvSpPr>
            <p:cNvPr id="664" name="Google Shape;664;p9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9"/>
          <p:cNvGrpSpPr/>
          <p:nvPr/>
        </p:nvGrpSpPr>
        <p:grpSpPr>
          <a:xfrm rot="9460386">
            <a:off x="8030117" y="1000692"/>
            <a:ext cx="965805" cy="1080050"/>
            <a:chOff x="2180275" y="-47850"/>
            <a:chExt cx="812625" cy="908750"/>
          </a:xfrm>
        </p:grpSpPr>
        <p:sp>
          <p:nvSpPr>
            <p:cNvPr id="671" name="Google Shape;671;p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9"/>
          <p:cNvGrpSpPr/>
          <p:nvPr/>
        </p:nvGrpSpPr>
        <p:grpSpPr>
          <a:xfrm rot="-6957884" flipH="1">
            <a:off x="8790906" y="1204794"/>
            <a:ext cx="647223" cy="397277"/>
            <a:chOff x="3635425" y="69650"/>
            <a:chExt cx="965800" cy="592825"/>
          </a:xfrm>
        </p:grpSpPr>
        <p:sp>
          <p:nvSpPr>
            <p:cNvPr id="690" name="Google Shape;690;p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title"/>
          </p:nvPr>
        </p:nvSpPr>
        <p:spPr>
          <a:xfrm>
            <a:off x="3557875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subTitle" idx="1"/>
          </p:nvPr>
        </p:nvSpPr>
        <p:spPr>
          <a:xfrm>
            <a:off x="3557875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716" name="Google Shape;71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jpg"/><Relationship Id="rId5" Type="http://schemas.openxmlformats.org/officeDocument/2006/relationships/image" Target="../media/image2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3" name="Google Shape;2733;p32"/>
          <p:cNvGrpSpPr/>
          <p:nvPr/>
        </p:nvGrpSpPr>
        <p:grpSpPr>
          <a:xfrm>
            <a:off x="4360705" y="1117600"/>
            <a:ext cx="4449465" cy="3374197"/>
            <a:chOff x="1655550" y="790900"/>
            <a:chExt cx="2510262" cy="3417671"/>
          </a:xfrm>
        </p:grpSpPr>
        <p:sp>
          <p:nvSpPr>
            <p:cNvPr id="2734" name="Google Shape;2734;p32"/>
            <p:cNvSpPr/>
            <p:nvPr/>
          </p:nvSpPr>
          <p:spPr>
            <a:xfrm>
              <a:off x="1655550" y="790900"/>
              <a:ext cx="2510262" cy="3417671"/>
            </a:xfrm>
            <a:custGeom>
              <a:avLst/>
              <a:gdLst/>
              <a:ahLst/>
              <a:cxnLst/>
              <a:rect l="l" t="t" r="r" b="b"/>
              <a:pathLst>
                <a:path w="143096" h="190426" extrusionOk="0">
                  <a:moveTo>
                    <a:pt x="2914" y="0"/>
                  </a:moveTo>
                  <a:cubicBezTo>
                    <a:pt x="1280" y="0"/>
                    <a:pt x="0" y="1281"/>
                    <a:pt x="0" y="2914"/>
                  </a:cubicBezTo>
                  <a:lnTo>
                    <a:pt x="0" y="187512"/>
                  </a:lnTo>
                  <a:cubicBezTo>
                    <a:pt x="0" y="189101"/>
                    <a:pt x="1280" y="190426"/>
                    <a:pt x="2914" y="190426"/>
                  </a:cubicBezTo>
                  <a:lnTo>
                    <a:pt x="140182" y="190426"/>
                  </a:lnTo>
                  <a:cubicBezTo>
                    <a:pt x="141771" y="190426"/>
                    <a:pt x="143096" y="189101"/>
                    <a:pt x="143096" y="187512"/>
                  </a:cubicBezTo>
                  <a:lnTo>
                    <a:pt x="143096" y="2914"/>
                  </a:lnTo>
                  <a:cubicBezTo>
                    <a:pt x="143096" y="1281"/>
                    <a:pt x="141771" y="0"/>
                    <a:pt x="140182" y="0"/>
                  </a:cubicBez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2"/>
            <p:cNvSpPr/>
            <p:nvPr/>
          </p:nvSpPr>
          <p:spPr>
            <a:xfrm>
              <a:off x="1735300" y="886765"/>
              <a:ext cx="2350730" cy="3115776"/>
            </a:xfrm>
            <a:custGeom>
              <a:avLst/>
              <a:gdLst/>
              <a:ahLst/>
              <a:cxnLst/>
              <a:rect l="l" t="t" r="r" b="b"/>
              <a:pathLst>
                <a:path w="134002" h="173605" extrusionOk="0">
                  <a:moveTo>
                    <a:pt x="1" y="1"/>
                  </a:moveTo>
                  <a:lnTo>
                    <a:pt x="1" y="53821"/>
                  </a:lnTo>
                  <a:lnTo>
                    <a:pt x="1" y="127599"/>
                  </a:lnTo>
                  <a:lnTo>
                    <a:pt x="1" y="173605"/>
                  </a:lnTo>
                  <a:lnTo>
                    <a:pt x="134001" y="173605"/>
                  </a:lnTo>
                  <a:lnTo>
                    <a:pt x="134001" y="34615"/>
                  </a:lnTo>
                  <a:lnTo>
                    <a:pt x="134001" y="1"/>
                  </a:ln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6" name="Google Shape;2736;p32"/>
          <p:cNvSpPr txBox="1"/>
          <p:nvPr/>
        </p:nvSpPr>
        <p:spPr>
          <a:xfrm flipH="1">
            <a:off x="666375" y="1284450"/>
            <a:ext cx="37107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1"/>
                </a:solidFill>
                <a:latin typeface="Hi Melody"/>
                <a:ea typeface="Hi Melody"/>
                <a:cs typeface="Hi Melody"/>
                <a:sym typeface="Hi Melody"/>
              </a:rPr>
              <a:t>다솔하면 단합!!</a:t>
            </a:r>
            <a:endParaRPr sz="4700">
              <a:solidFill>
                <a:schemeClr val="dk1"/>
              </a:solidFill>
              <a:latin typeface="Hi Melody"/>
              <a:ea typeface="Hi Melody"/>
              <a:cs typeface="Hi Melody"/>
              <a:sym typeface="Hi Melody"/>
            </a:endParaRPr>
          </a:p>
        </p:txBody>
      </p:sp>
      <p:sp>
        <p:nvSpPr>
          <p:cNvPr id="2737" name="Google Shape;2737;p32"/>
          <p:cNvSpPr txBox="1"/>
          <p:nvPr/>
        </p:nvSpPr>
        <p:spPr>
          <a:xfrm>
            <a:off x="1478896" y="2496079"/>
            <a:ext cx="1884618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&lt; 3 회차 &gt; </a:t>
            </a:r>
            <a:endParaRPr sz="25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8" name="Google Shape;2738;p32"/>
          <p:cNvSpPr txBox="1"/>
          <p:nvPr/>
        </p:nvSpPr>
        <p:spPr>
          <a:xfrm>
            <a:off x="1106005" y="3505353"/>
            <a:ext cx="2630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2025. </a:t>
            </a:r>
            <a:r>
              <a:rPr lang="en" sz="23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7. 10</a:t>
            </a:r>
            <a:endParaRPr sz="23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39" name="Google Shape;2739;p32"/>
          <p:cNvGrpSpPr/>
          <p:nvPr/>
        </p:nvGrpSpPr>
        <p:grpSpPr>
          <a:xfrm rot="-4374855" flipH="1">
            <a:off x="6641818" y="5113528"/>
            <a:ext cx="647257" cy="397298"/>
            <a:chOff x="3635425" y="69650"/>
            <a:chExt cx="965800" cy="592825"/>
          </a:xfrm>
        </p:grpSpPr>
        <p:sp>
          <p:nvSpPr>
            <p:cNvPr id="2740" name="Google Shape;2740;p3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rot="2198542">
            <a:off x="4049169" y="4958278"/>
            <a:ext cx="1141745" cy="450630"/>
            <a:chOff x="5351150" y="1861950"/>
            <a:chExt cx="1310412" cy="517200"/>
          </a:xfrm>
        </p:grpSpPr>
        <p:sp>
          <p:nvSpPr>
            <p:cNvPr id="2763" name="Google Shape;2763;p32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2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2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2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2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2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2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2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2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2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2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2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5" name="Google Shape;2785;p32"/>
          <p:cNvGrpSpPr/>
          <p:nvPr/>
        </p:nvGrpSpPr>
        <p:grpSpPr>
          <a:xfrm rot="6649401" flipH="1">
            <a:off x="5910350" y="4839114"/>
            <a:ext cx="846027" cy="946103"/>
            <a:chOff x="2180275" y="-47850"/>
            <a:chExt cx="812625" cy="908750"/>
          </a:xfrm>
        </p:grpSpPr>
        <p:sp>
          <p:nvSpPr>
            <p:cNvPr id="2786" name="Google Shape;2786;p3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4" name="Google Shape;2804;p32"/>
          <p:cNvGrpSpPr/>
          <p:nvPr/>
        </p:nvGrpSpPr>
        <p:grpSpPr>
          <a:xfrm rot="-6649331">
            <a:off x="4592676" y="4216048"/>
            <a:ext cx="1142576" cy="1277730"/>
            <a:chOff x="2180275" y="-47850"/>
            <a:chExt cx="812625" cy="908750"/>
          </a:xfrm>
        </p:grpSpPr>
        <p:sp>
          <p:nvSpPr>
            <p:cNvPr id="2805" name="Google Shape;2805;p3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3" name="Google Shape;2823;p32"/>
          <p:cNvSpPr txBox="1"/>
          <p:nvPr/>
        </p:nvSpPr>
        <p:spPr>
          <a:xfrm>
            <a:off x="228600" y="499600"/>
            <a:ext cx="29145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&lt;2025 GROUP BOOKIT 1기&gt;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6" b="4661"/>
          <a:stretch/>
        </p:blipFill>
        <p:spPr>
          <a:xfrm>
            <a:off x="4416941" y="1196509"/>
            <a:ext cx="4312902" cy="32076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Google Shape;3410;p41"/>
          <p:cNvSpPr txBox="1"/>
          <p:nvPr/>
        </p:nvSpPr>
        <p:spPr>
          <a:xfrm>
            <a:off x="261257" y="279103"/>
            <a:ext cx="3456493" cy="78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최현제 어린이</a:t>
            </a:r>
            <a:endParaRPr sz="4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066799"/>
            <a:ext cx="2880000" cy="384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57" y="1066799"/>
            <a:ext cx="2880000" cy="384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57" y="1066799"/>
            <a:ext cx="2880000" cy="384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9" name="Google Shape;3419;p42"/>
          <p:cNvSpPr txBox="1"/>
          <p:nvPr/>
        </p:nvSpPr>
        <p:spPr>
          <a:xfrm>
            <a:off x="657725" y="122496"/>
            <a:ext cx="3623652" cy="87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저금통 만들기</a:t>
            </a:r>
            <a:endParaRPr sz="3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4621" y="525453"/>
            <a:ext cx="2520000" cy="189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9621" y="2629854"/>
            <a:ext cx="2520000" cy="189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7999" y="525453"/>
            <a:ext cx="2520000" cy="189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9044" y="2629854"/>
            <a:ext cx="2520000" cy="189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7422" y="1052229"/>
            <a:ext cx="2520000" cy="189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6" y="2943104"/>
            <a:ext cx="2520000" cy="1891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>
          <a:xfrm>
            <a:off x="4993451" y="2041451"/>
            <a:ext cx="3874101" cy="293600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1619" y="2659359"/>
            <a:ext cx="2520000" cy="21161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315" y="2669981"/>
            <a:ext cx="2520000" cy="209494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5" y="226828"/>
            <a:ext cx="3399202" cy="21696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5246211" y="871922"/>
            <a:ext cx="3004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3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저금통 만들기</a:t>
            </a:r>
            <a:endParaRPr lang="ko-KR" altLang="en-US" sz="3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Google Shape;3433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latin typeface="Poppins"/>
                <a:ea typeface="Poppins"/>
                <a:cs typeface="Poppins"/>
                <a:sym typeface="Poppins"/>
              </a:rPr>
              <a:t>&lt; 새롭게 배우게 된 내용 &gt;</a:t>
            </a:r>
            <a:endParaRPr sz="2000" b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34" name="Google Shape;3434;p44"/>
          <p:cNvSpPr txBox="1">
            <a:spLocks noGrp="1"/>
          </p:cNvSpPr>
          <p:nvPr>
            <p:ph type="subTitle" idx="3"/>
          </p:nvPr>
        </p:nvSpPr>
        <p:spPr>
          <a:xfrm>
            <a:off x="713225" y="3612837"/>
            <a:ext cx="2469000" cy="10715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</a:t>
            </a:r>
            <a:r>
              <a:rPr lang="ko-KR" altLang="en-US" dirty="0" err="1" smtClean="0"/>
              <a:t>종잣돈을</a:t>
            </a:r>
            <a:r>
              <a:rPr lang="ko-KR" altLang="en-US" dirty="0" smtClean="0"/>
              <a:t> 비상금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저축투자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실행비로</a:t>
            </a:r>
            <a:r>
              <a:rPr lang="ko-KR" altLang="en-US" dirty="0" smtClean="0"/>
              <a:t> 삼등분 하는 방법을 </a:t>
            </a:r>
            <a:r>
              <a:rPr lang="ko-KR" altLang="en-US" dirty="0" err="1" smtClean="0"/>
              <a:t>알게되었어요</a:t>
            </a:r>
            <a:r>
              <a:rPr lang="en-US" altLang="ko-KR" dirty="0" smtClean="0"/>
              <a:t>.</a:t>
            </a:r>
            <a:endParaRPr dirty="0"/>
          </a:p>
        </p:txBody>
      </p:sp>
      <p:sp>
        <p:nvSpPr>
          <p:cNvPr id="3435" name="Google Shape;3435;p44"/>
          <p:cNvSpPr txBox="1">
            <a:spLocks noGrp="1"/>
          </p:cNvSpPr>
          <p:nvPr>
            <p:ph type="subTitle" idx="1"/>
          </p:nvPr>
        </p:nvSpPr>
        <p:spPr>
          <a:xfrm>
            <a:off x="720000" y="1799163"/>
            <a:ext cx="2469000" cy="8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r>
              <a:rPr lang="ko-KR" altLang="en-US" dirty="0" smtClean="0"/>
              <a:t>시간 </a:t>
            </a:r>
            <a:r>
              <a:rPr lang="en-US" altLang="ko-KR" dirty="0" smtClean="0"/>
              <a:t>30</a:t>
            </a:r>
            <a:r>
              <a:rPr lang="ko-KR" altLang="en-US" dirty="0" err="1" smtClean="0"/>
              <a:t>분동안</a:t>
            </a:r>
            <a:r>
              <a:rPr lang="ko-KR" altLang="en-US" dirty="0" smtClean="0"/>
              <a:t> 집중해서 활동할 수 있어요</a:t>
            </a:r>
            <a:r>
              <a:rPr lang="en-US" altLang="ko-KR" dirty="0" smtClean="0"/>
              <a:t>. </a:t>
            </a:r>
            <a:endParaRPr dirty="0"/>
          </a:p>
        </p:txBody>
      </p:sp>
      <p:sp>
        <p:nvSpPr>
          <p:cNvPr id="3436" name="Google Shape;3436;p44"/>
          <p:cNvSpPr txBox="1">
            <a:spLocks noGrp="1"/>
          </p:cNvSpPr>
          <p:nvPr>
            <p:ph type="subTitle" idx="2"/>
          </p:nvPr>
        </p:nvSpPr>
        <p:spPr>
          <a:xfrm>
            <a:off x="3337500" y="1865231"/>
            <a:ext cx="2469000" cy="8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 smtClean="0"/>
              <a:t>행복한 부자가 되는 방법을 생각해 보았어요</a:t>
            </a:r>
            <a:r>
              <a:rPr lang="en-US" altLang="ko-KR" dirty="0" smtClean="0"/>
              <a:t>.</a:t>
            </a:r>
            <a:endParaRPr dirty="0"/>
          </a:p>
        </p:txBody>
      </p:sp>
      <p:sp>
        <p:nvSpPr>
          <p:cNvPr id="3437" name="Google Shape;3437;p44"/>
          <p:cNvSpPr txBox="1">
            <a:spLocks noGrp="1"/>
          </p:cNvSpPr>
          <p:nvPr>
            <p:ph type="subTitle" idx="4"/>
          </p:nvPr>
        </p:nvSpPr>
        <p:spPr>
          <a:xfrm>
            <a:off x="3337525" y="3612837"/>
            <a:ext cx="2469000" cy="8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 smtClean="0"/>
              <a:t>용돈을 받으면 구분하여 관리하는 방법을 </a:t>
            </a:r>
            <a:r>
              <a:rPr lang="ko-KR" altLang="en-US" dirty="0" err="1" smtClean="0"/>
              <a:t>알게되었어요</a:t>
            </a:r>
            <a:r>
              <a:rPr lang="en-US" altLang="ko-KR" dirty="0" smtClean="0"/>
              <a:t>. </a:t>
            </a:r>
            <a:endParaRPr dirty="0"/>
          </a:p>
        </p:txBody>
      </p:sp>
      <p:sp>
        <p:nvSpPr>
          <p:cNvPr id="3438" name="Google Shape;3438;p44"/>
          <p:cNvSpPr txBox="1">
            <a:spLocks noGrp="1"/>
          </p:cNvSpPr>
          <p:nvPr>
            <p:ph type="subTitle" idx="5"/>
          </p:nvPr>
        </p:nvSpPr>
        <p:spPr>
          <a:xfrm>
            <a:off x="5955000" y="1865231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 smtClean="0"/>
              <a:t>돈에게 일을 시키는 방법을 배웠어요</a:t>
            </a:r>
            <a:r>
              <a:rPr lang="en-US" altLang="ko-KR" dirty="0" smtClean="0"/>
              <a:t>.</a:t>
            </a:r>
            <a:endParaRPr dirty="0"/>
          </a:p>
        </p:txBody>
      </p:sp>
      <p:sp>
        <p:nvSpPr>
          <p:cNvPr id="3440" name="Google Shape;3440;p44"/>
          <p:cNvSpPr txBox="1">
            <a:spLocks noGrp="1"/>
          </p:cNvSpPr>
          <p:nvPr>
            <p:ph type="title" idx="7"/>
          </p:nvPr>
        </p:nvSpPr>
        <p:spPr>
          <a:xfrm>
            <a:off x="713225" y="1351563"/>
            <a:ext cx="78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441" name="Google Shape;3441;p44"/>
          <p:cNvSpPr txBox="1">
            <a:spLocks noGrp="1"/>
          </p:cNvSpPr>
          <p:nvPr>
            <p:ph type="title" idx="8"/>
          </p:nvPr>
        </p:nvSpPr>
        <p:spPr>
          <a:xfrm>
            <a:off x="720000" y="3064619"/>
            <a:ext cx="78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442" name="Google Shape;3442;p44"/>
          <p:cNvSpPr txBox="1">
            <a:spLocks noGrp="1"/>
          </p:cNvSpPr>
          <p:nvPr>
            <p:ph type="title" idx="9"/>
          </p:nvPr>
        </p:nvSpPr>
        <p:spPr>
          <a:xfrm>
            <a:off x="3337525" y="1332025"/>
            <a:ext cx="78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443" name="Google Shape;3443;p44"/>
          <p:cNvSpPr txBox="1">
            <a:spLocks noGrp="1"/>
          </p:cNvSpPr>
          <p:nvPr>
            <p:ph type="title" idx="13"/>
          </p:nvPr>
        </p:nvSpPr>
        <p:spPr>
          <a:xfrm>
            <a:off x="3337525" y="3064619"/>
            <a:ext cx="78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444" name="Google Shape;3444;p44"/>
          <p:cNvSpPr txBox="1">
            <a:spLocks noGrp="1"/>
          </p:cNvSpPr>
          <p:nvPr>
            <p:ph type="title" idx="14"/>
          </p:nvPr>
        </p:nvSpPr>
        <p:spPr>
          <a:xfrm>
            <a:off x="5955050" y="1332025"/>
            <a:ext cx="78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" name="Google Shape;3450;p45"/>
          <p:cNvGrpSpPr/>
          <p:nvPr/>
        </p:nvGrpSpPr>
        <p:grpSpPr>
          <a:xfrm rot="-2852398" flipH="1">
            <a:off x="5734382" y="1866724"/>
            <a:ext cx="335733" cy="506363"/>
            <a:chOff x="5185050" y="2463125"/>
            <a:chExt cx="751475" cy="1133400"/>
          </a:xfrm>
        </p:grpSpPr>
        <p:sp>
          <p:nvSpPr>
            <p:cNvPr id="3451" name="Google Shape;3451;p45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5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3" name="Google Shape;3453;p45"/>
          <p:cNvGrpSpPr/>
          <p:nvPr/>
        </p:nvGrpSpPr>
        <p:grpSpPr>
          <a:xfrm rot="-3247542">
            <a:off x="5708578" y="2225678"/>
            <a:ext cx="179915" cy="271354"/>
            <a:chOff x="5185050" y="2463125"/>
            <a:chExt cx="751475" cy="1133400"/>
          </a:xfrm>
        </p:grpSpPr>
        <p:sp>
          <p:nvSpPr>
            <p:cNvPr id="3454" name="Google Shape;3454;p45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5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45"/>
          <p:cNvGrpSpPr/>
          <p:nvPr/>
        </p:nvGrpSpPr>
        <p:grpSpPr>
          <a:xfrm rot="-6160544" flipH="1">
            <a:off x="5819182" y="1513487"/>
            <a:ext cx="1141810" cy="450655"/>
            <a:chOff x="5351150" y="1861950"/>
            <a:chExt cx="1310412" cy="517200"/>
          </a:xfrm>
        </p:grpSpPr>
        <p:sp>
          <p:nvSpPr>
            <p:cNvPr id="3457" name="Google Shape;3457;p45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45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45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45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45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45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45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45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45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45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45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45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45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45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45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45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45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45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45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45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45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45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9" name="Google Shape;3479;p45"/>
          <p:cNvGrpSpPr/>
          <p:nvPr/>
        </p:nvGrpSpPr>
        <p:grpSpPr>
          <a:xfrm rot="-4483793" flipH="1">
            <a:off x="6612291" y="1782099"/>
            <a:ext cx="647241" cy="397288"/>
            <a:chOff x="3635425" y="69650"/>
            <a:chExt cx="965800" cy="592825"/>
          </a:xfrm>
        </p:grpSpPr>
        <p:sp>
          <p:nvSpPr>
            <p:cNvPr id="3480" name="Google Shape;3480;p4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2" name="Google Shape;3502;p45"/>
          <p:cNvGrpSpPr/>
          <p:nvPr/>
        </p:nvGrpSpPr>
        <p:grpSpPr>
          <a:xfrm rot="6160544">
            <a:off x="7760508" y="1114525"/>
            <a:ext cx="1141810" cy="450655"/>
            <a:chOff x="5351150" y="1861950"/>
            <a:chExt cx="1310412" cy="517200"/>
          </a:xfrm>
        </p:grpSpPr>
        <p:sp>
          <p:nvSpPr>
            <p:cNvPr id="3503" name="Google Shape;3503;p45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5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5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5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5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5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5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5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5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5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5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5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5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5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5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5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5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5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5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5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5" name="Google Shape;3525;p45"/>
          <p:cNvGrpSpPr/>
          <p:nvPr/>
        </p:nvGrpSpPr>
        <p:grpSpPr>
          <a:xfrm rot="607707" flipH="1">
            <a:off x="8190617" y="1476719"/>
            <a:ext cx="480313" cy="724425"/>
            <a:chOff x="5185050" y="2463125"/>
            <a:chExt cx="751475" cy="1133400"/>
          </a:xfrm>
        </p:grpSpPr>
        <p:sp>
          <p:nvSpPr>
            <p:cNvPr id="3526" name="Google Shape;3526;p45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5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8" name="Google Shape;3528;p45"/>
          <p:cNvGrpSpPr/>
          <p:nvPr/>
        </p:nvGrpSpPr>
        <p:grpSpPr>
          <a:xfrm rot="4483793">
            <a:off x="7573418" y="1437887"/>
            <a:ext cx="647241" cy="397288"/>
            <a:chOff x="3635425" y="69650"/>
            <a:chExt cx="965800" cy="592825"/>
          </a:xfrm>
        </p:grpSpPr>
        <p:sp>
          <p:nvSpPr>
            <p:cNvPr id="3529" name="Google Shape;3529;p4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4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4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4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4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4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4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4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 rot="-498502">
            <a:off x="6010092" y="1856390"/>
            <a:ext cx="2624377" cy="2115824"/>
            <a:chOff x="8407218" y="2866971"/>
            <a:chExt cx="2624389" cy="2115834"/>
          </a:xfrm>
        </p:grpSpPr>
        <p:sp>
          <p:nvSpPr>
            <p:cNvPr id="3552" name="Google Shape;3552;p45"/>
            <p:cNvSpPr/>
            <p:nvPr/>
          </p:nvSpPr>
          <p:spPr>
            <a:xfrm>
              <a:off x="8479596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53" name="Google Shape;3553;p45"/>
            <p:cNvGrpSpPr/>
            <p:nvPr/>
          </p:nvGrpSpPr>
          <p:grpSpPr>
            <a:xfrm>
              <a:off x="8407218" y="2866971"/>
              <a:ext cx="2624389" cy="2115834"/>
              <a:chOff x="281500" y="2833900"/>
              <a:chExt cx="2812850" cy="2267775"/>
            </a:xfrm>
          </p:grpSpPr>
          <p:sp>
            <p:nvSpPr>
              <p:cNvPr id="3554" name="Google Shape;3554;p45"/>
              <p:cNvSpPr/>
              <p:nvPr/>
            </p:nvSpPr>
            <p:spPr>
              <a:xfrm>
                <a:off x="348625" y="2846400"/>
                <a:ext cx="13616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67" h="13028" extrusionOk="0">
                    <a:moveTo>
                      <a:pt x="10586" y="1"/>
                    </a:moveTo>
                    <a:cubicBezTo>
                      <a:pt x="6988" y="1"/>
                      <a:pt x="3410" y="272"/>
                      <a:pt x="1" y="873"/>
                    </a:cubicBezTo>
                    <a:cubicBezTo>
                      <a:pt x="15776" y="7139"/>
                      <a:pt x="35071" y="11754"/>
                      <a:pt x="54467" y="13027"/>
                    </a:cubicBezTo>
                    <a:cubicBezTo>
                      <a:pt x="50886" y="9248"/>
                      <a:pt x="44361" y="6562"/>
                      <a:pt x="37558" y="4473"/>
                    </a:cubicBezTo>
                    <a:cubicBezTo>
                      <a:pt x="31869" y="2703"/>
                      <a:pt x="25801" y="1271"/>
                      <a:pt x="19396" y="515"/>
                    </a:cubicBezTo>
                    <a:cubicBezTo>
                      <a:pt x="16501" y="183"/>
                      <a:pt x="13537" y="1"/>
                      <a:pt x="10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45"/>
              <p:cNvSpPr/>
              <p:nvPr/>
            </p:nvSpPr>
            <p:spPr>
              <a:xfrm>
                <a:off x="298743" y="2883130"/>
                <a:ext cx="1332049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58" h="12036" fill="none" extrusionOk="0">
                    <a:moveTo>
                      <a:pt x="1" y="1035"/>
                    </a:moveTo>
                    <a:cubicBezTo>
                      <a:pt x="10444" y="0"/>
                      <a:pt x="21365" y="20"/>
                      <a:pt x="31491" y="1731"/>
                    </a:cubicBezTo>
                    <a:cubicBezTo>
                      <a:pt x="41616" y="3482"/>
                      <a:pt x="50886" y="7023"/>
                      <a:pt x="56257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45"/>
              <p:cNvSpPr/>
              <p:nvPr/>
            </p:nvSpPr>
            <p:spPr>
              <a:xfrm>
                <a:off x="51175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0" y="955"/>
                    </a:moveTo>
                    <a:cubicBezTo>
                      <a:pt x="7818" y="0"/>
                      <a:pt x="16173" y="398"/>
                      <a:pt x="23573" y="2069"/>
                    </a:cubicBezTo>
                    <a:cubicBezTo>
                      <a:pt x="30993" y="3740"/>
                      <a:pt x="37399" y="6664"/>
                      <a:pt x="41735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45"/>
              <p:cNvSpPr/>
              <p:nvPr/>
            </p:nvSpPr>
            <p:spPr>
              <a:xfrm>
                <a:off x="1661050" y="2846400"/>
                <a:ext cx="13621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87" h="13028" extrusionOk="0">
                    <a:moveTo>
                      <a:pt x="43901" y="1"/>
                    </a:moveTo>
                    <a:cubicBezTo>
                      <a:pt x="40950" y="1"/>
                      <a:pt x="37986" y="183"/>
                      <a:pt x="35091" y="515"/>
                    </a:cubicBezTo>
                    <a:cubicBezTo>
                      <a:pt x="28686" y="1271"/>
                      <a:pt x="22618" y="2703"/>
                      <a:pt x="16929" y="4473"/>
                    </a:cubicBezTo>
                    <a:cubicBezTo>
                      <a:pt x="10126" y="6562"/>
                      <a:pt x="3581" y="9248"/>
                      <a:pt x="0" y="13027"/>
                    </a:cubicBezTo>
                    <a:cubicBezTo>
                      <a:pt x="19376" y="11754"/>
                      <a:pt x="38672" y="7139"/>
                      <a:pt x="54487" y="873"/>
                    </a:cubicBezTo>
                    <a:cubicBezTo>
                      <a:pt x="51077" y="272"/>
                      <a:pt x="47499" y="1"/>
                      <a:pt x="43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45"/>
              <p:cNvSpPr/>
              <p:nvPr/>
            </p:nvSpPr>
            <p:spPr>
              <a:xfrm>
                <a:off x="1740137" y="2883127"/>
                <a:ext cx="1343051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77" h="12036" fill="none" extrusionOk="0">
                    <a:moveTo>
                      <a:pt x="56277" y="1035"/>
                    </a:moveTo>
                    <a:cubicBezTo>
                      <a:pt x="45833" y="0"/>
                      <a:pt x="34892" y="20"/>
                      <a:pt x="24767" y="1731"/>
                    </a:cubicBezTo>
                    <a:cubicBezTo>
                      <a:pt x="14661" y="3482"/>
                      <a:pt x="5371" y="7023"/>
                      <a:pt x="0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45"/>
              <p:cNvSpPr/>
              <p:nvPr/>
            </p:nvSpPr>
            <p:spPr>
              <a:xfrm>
                <a:off x="181670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41736" y="955"/>
                    </a:moveTo>
                    <a:cubicBezTo>
                      <a:pt x="33918" y="0"/>
                      <a:pt x="25563" y="398"/>
                      <a:pt x="18163" y="2069"/>
                    </a:cubicBezTo>
                    <a:cubicBezTo>
                      <a:pt x="10743" y="3740"/>
                      <a:pt x="4318" y="6664"/>
                      <a:pt x="1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45"/>
              <p:cNvSpPr/>
              <p:nvPr/>
            </p:nvSpPr>
            <p:spPr>
              <a:xfrm>
                <a:off x="281500" y="2833900"/>
                <a:ext cx="1263700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8" h="90711" extrusionOk="0">
                    <a:moveTo>
                      <a:pt x="0" y="0"/>
                    </a:moveTo>
                    <a:lnTo>
                      <a:pt x="0" y="79551"/>
                    </a:lnTo>
                    <a:lnTo>
                      <a:pt x="50547" y="90711"/>
                    </a:lnTo>
                    <a:lnTo>
                      <a:pt x="50547" y="11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45"/>
              <p:cNvSpPr/>
              <p:nvPr/>
            </p:nvSpPr>
            <p:spPr>
              <a:xfrm>
                <a:off x="1830625" y="2833900"/>
                <a:ext cx="1263725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9" h="90711" extrusionOk="0">
                    <a:moveTo>
                      <a:pt x="50548" y="0"/>
                    </a:moveTo>
                    <a:lnTo>
                      <a:pt x="1" y="11160"/>
                    </a:lnTo>
                    <a:lnTo>
                      <a:pt x="1" y="90711"/>
                    </a:lnTo>
                    <a:lnTo>
                      <a:pt x="50548" y="79551"/>
                    </a:lnTo>
                    <a:lnTo>
                      <a:pt x="505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45"/>
              <p:cNvSpPr/>
              <p:nvPr/>
            </p:nvSpPr>
            <p:spPr>
              <a:xfrm>
                <a:off x="1916175" y="2952750"/>
                <a:ext cx="1100575" cy="1284100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51364" extrusionOk="0">
                    <a:moveTo>
                      <a:pt x="44023" y="0"/>
                    </a:moveTo>
                    <a:lnTo>
                      <a:pt x="0" y="9708"/>
                    </a:lnTo>
                    <a:lnTo>
                      <a:pt x="0" y="51363"/>
                    </a:lnTo>
                    <a:lnTo>
                      <a:pt x="44023" y="41616"/>
                    </a:lnTo>
                    <a:lnTo>
                      <a:pt x="440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45"/>
              <p:cNvSpPr/>
              <p:nvPr/>
            </p:nvSpPr>
            <p:spPr>
              <a:xfrm>
                <a:off x="359075" y="4641809"/>
                <a:ext cx="1100100" cy="3138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4" extrusionOk="0">
                    <a:moveTo>
                      <a:pt x="0" y="1"/>
                    </a:moveTo>
                    <a:lnTo>
                      <a:pt x="0" y="2826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45"/>
              <p:cNvSpPr/>
              <p:nvPr/>
            </p:nvSpPr>
            <p:spPr>
              <a:xfrm>
                <a:off x="359075" y="452395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45"/>
              <p:cNvSpPr/>
              <p:nvPr/>
            </p:nvSpPr>
            <p:spPr>
              <a:xfrm>
                <a:off x="359075" y="440558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45"/>
              <p:cNvSpPr/>
              <p:nvPr/>
            </p:nvSpPr>
            <p:spPr>
              <a:xfrm>
                <a:off x="359075" y="428773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45"/>
              <p:cNvSpPr/>
              <p:nvPr/>
            </p:nvSpPr>
            <p:spPr>
              <a:xfrm>
                <a:off x="359075" y="4169359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45"/>
              <p:cNvSpPr/>
              <p:nvPr/>
            </p:nvSpPr>
            <p:spPr>
              <a:xfrm>
                <a:off x="359075" y="40515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45"/>
              <p:cNvSpPr/>
              <p:nvPr/>
            </p:nvSpPr>
            <p:spPr>
              <a:xfrm>
                <a:off x="359075" y="393313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45"/>
              <p:cNvSpPr/>
              <p:nvPr/>
            </p:nvSpPr>
            <p:spPr>
              <a:xfrm>
                <a:off x="359075" y="381528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45"/>
              <p:cNvSpPr/>
              <p:nvPr/>
            </p:nvSpPr>
            <p:spPr>
              <a:xfrm>
                <a:off x="359075" y="36974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45"/>
              <p:cNvSpPr/>
              <p:nvPr/>
            </p:nvSpPr>
            <p:spPr>
              <a:xfrm>
                <a:off x="359075" y="3579034"/>
                <a:ext cx="1100100" cy="3133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4" extrusionOk="0">
                    <a:moveTo>
                      <a:pt x="0" y="1"/>
                    </a:moveTo>
                    <a:lnTo>
                      <a:pt x="0" y="2806"/>
                    </a:lnTo>
                    <a:lnTo>
                      <a:pt x="44003" y="12533"/>
                    </a:lnTo>
                    <a:lnTo>
                      <a:pt x="44003" y="97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45"/>
              <p:cNvSpPr/>
              <p:nvPr/>
            </p:nvSpPr>
            <p:spPr>
              <a:xfrm>
                <a:off x="1967900" y="3025350"/>
                <a:ext cx="997150" cy="1138900"/>
              </a:xfrm>
              <a:custGeom>
                <a:avLst/>
                <a:gdLst/>
                <a:ahLst/>
                <a:cxnLst/>
                <a:rect l="l" t="t" r="r" b="b"/>
                <a:pathLst>
                  <a:path w="39886" h="45556" extrusionOk="0">
                    <a:moveTo>
                      <a:pt x="39885" y="1"/>
                    </a:moveTo>
                    <a:lnTo>
                      <a:pt x="0" y="8833"/>
                    </a:lnTo>
                    <a:lnTo>
                      <a:pt x="0" y="45555"/>
                    </a:lnTo>
                    <a:lnTo>
                      <a:pt x="39885" y="36723"/>
                    </a:lnTo>
                    <a:lnTo>
                      <a:pt x="398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45"/>
              <p:cNvSpPr/>
              <p:nvPr/>
            </p:nvSpPr>
            <p:spPr>
              <a:xfrm>
                <a:off x="2023600" y="3123325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1"/>
                    </a:moveTo>
                    <a:lnTo>
                      <a:pt x="0" y="7838"/>
                    </a:lnTo>
                    <a:lnTo>
                      <a:pt x="0" y="10027"/>
                    </a:lnTo>
                    <a:lnTo>
                      <a:pt x="35409" y="2189"/>
                    </a:lnTo>
                    <a:lnTo>
                      <a:pt x="35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45"/>
              <p:cNvSpPr/>
              <p:nvPr/>
            </p:nvSpPr>
            <p:spPr>
              <a:xfrm>
                <a:off x="2023600" y="3241700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0"/>
                    </a:moveTo>
                    <a:lnTo>
                      <a:pt x="0" y="7838"/>
                    </a:lnTo>
                    <a:lnTo>
                      <a:pt x="0" y="10026"/>
                    </a:lnTo>
                    <a:lnTo>
                      <a:pt x="35409" y="2188"/>
                    </a:lnTo>
                    <a:lnTo>
                      <a:pt x="354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45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45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rgbClr val="000000">
                  <a:alpha val="1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45"/>
              <p:cNvSpPr/>
              <p:nvPr/>
            </p:nvSpPr>
            <p:spPr>
              <a:xfrm>
                <a:off x="1545175" y="482067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1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45"/>
              <p:cNvSpPr/>
              <p:nvPr/>
            </p:nvSpPr>
            <p:spPr>
              <a:xfrm>
                <a:off x="1545175" y="321732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45"/>
              <p:cNvSpPr/>
              <p:nvPr/>
            </p:nvSpPr>
            <p:spPr>
              <a:xfrm>
                <a:off x="1545175" y="4947500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45"/>
              <p:cNvSpPr/>
              <p:nvPr/>
            </p:nvSpPr>
            <p:spPr>
              <a:xfrm>
                <a:off x="1603350" y="3371000"/>
                <a:ext cx="161175" cy="1376100"/>
              </a:xfrm>
              <a:custGeom>
                <a:avLst/>
                <a:gdLst/>
                <a:ahLst/>
                <a:cxnLst/>
                <a:rect l="l" t="t" r="r" b="b"/>
                <a:pathLst>
                  <a:path w="6447" h="55044" extrusionOk="0">
                    <a:moveTo>
                      <a:pt x="2865" y="0"/>
                    </a:moveTo>
                    <a:cubicBezTo>
                      <a:pt x="2865" y="1592"/>
                      <a:pt x="1572" y="2865"/>
                      <a:pt x="1" y="2865"/>
                    </a:cubicBezTo>
                    <a:lnTo>
                      <a:pt x="1" y="52199"/>
                    </a:lnTo>
                    <a:cubicBezTo>
                      <a:pt x="1572" y="52199"/>
                      <a:pt x="2865" y="53452"/>
                      <a:pt x="2865" y="55043"/>
                    </a:cubicBezTo>
                    <a:lnTo>
                      <a:pt x="3582" y="55043"/>
                    </a:lnTo>
                    <a:cubicBezTo>
                      <a:pt x="3582" y="53492"/>
                      <a:pt x="4855" y="52199"/>
                      <a:pt x="6446" y="52199"/>
                    </a:cubicBezTo>
                    <a:lnTo>
                      <a:pt x="6446" y="2865"/>
                    </a:lnTo>
                    <a:cubicBezTo>
                      <a:pt x="4875" y="2865"/>
                      <a:pt x="3582" y="1592"/>
                      <a:pt x="35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2" name="Google Shape;3582;p45"/>
            <p:cNvSpPr/>
            <p:nvPr/>
          </p:nvSpPr>
          <p:spPr>
            <a:xfrm>
              <a:off x="9932370" y="443470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5"/>
            <p:cNvSpPr/>
            <p:nvPr/>
          </p:nvSpPr>
          <p:spPr>
            <a:xfrm>
              <a:off x="9932370" y="455375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5"/>
            <p:cNvSpPr/>
            <p:nvPr/>
          </p:nvSpPr>
          <p:spPr>
            <a:xfrm>
              <a:off x="8477508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5" name="Google Shape;3585;p45"/>
          <p:cNvGrpSpPr/>
          <p:nvPr/>
        </p:nvGrpSpPr>
        <p:grpSpPr>
          <a:xfrm rot="6649429" flipH="1">
            <a:off x="6322661" y="2707478"/>
            <a:ext cx="1385938" cy="1549880"/>
            <a:chOff x="2180275" y="-47850"/>
            <a:chExt cx="812625" cy="908750"/>
          </a:xfrm>
        </p:grpSpPr>
        <p:sp>
          <p:nvSpPr>
            <p:cNvPr id="3586" name="Google Shape;3586;p4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4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4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4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4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4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4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4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4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4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4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4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4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4" name="Google Shape;3604;p45"/>
          <p:cNvGrpSpPr/>
          <p:nvPr/>
        </p:nvGrpSpPr>
        <p:grpSpPr>
          <a:xfrm rot="-6649439">
            <a:off x="7246330" y="3293688"/>
            <a:ext cx="911150" cy="1018930"/>
            <a:chOff x="2180275" y="-47850"/>
            <a:chExt cx="812625" cy="908750"/>
          </a:xfrm>
        </p:grpSpPr>
        <p:sp>
          <p:nvSpPr>
            <p:cNvPr id="3605" name="Google Shape;3605;p4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4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4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4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4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4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4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4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4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3" name="Google Shape;3623;p45"/>
          <p:cNvSpPr txBox="1"/>
          <p:nvPr/>
        </p:nvSpPr>
        <p:spPr>
          <a:xfrm>
            <a:off x="951714" y="278294"/>
            <a:ext cx="30000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&lt; 활동한 소감 &gt;</a:t>
            </a:r>
            <a:endParaRPr sz="2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24" name="Google Shape;3624;p45"/>
          <p:cNvSpPr txBox="1"/>
          <p:nvPr/>
        </p:nvSpPr>
        <p:spPr>
          <a:xfrm>
            <a:off x="971108" y="921700"/>
            <a:ext cx="4683388" cy="3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3</a:t>
            </a:r>
            <a:r>
              <a:rPr lang="en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주차 </a:t>
            </a:r>
            <a:r>
              <a:rPr lang="en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일일 이모쌤이 되어 활동한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주이안</a:t>
            </a:r>
            <a:r>
              <a:rPr lang="en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엄마입니다. </a:t>
            </a:r>
            <a:endParaRPr lang="en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첫 활동하던 날 서로 발표하는 모습이 어색해 보였지만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시간이 지날수록 다른 친구 발표할 때 조용히 경청하고 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손을 들고 내 차례를 기다리는 모습이 무척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예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뻐 보였습니다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아이들이 함께 책을 읽으며 돈의 소중함과 현명한 소비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저축에 대해 재미있게 배워볼 수 있는 뜻 깊은 시간 이었습니다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황금보의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이야기를 읽으며 어렵지 않게 경제개념을 익히는 아이들의 모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습에서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교육의 힘을 다시 한 번 느꼈습니다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en-US" altLang="ko-KR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이번 활동을 통해 배운 내용을 아이들이 생활 속에서 실천해보는 좋은 첫걸음이 되기를 바랍니다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en-US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9" name="Google Shape;3629;p46"/>
          <p:cNvSpPr txBox="1">
            <a:spLocks noGrp="1"/>
          </p:cNvSpPr>
          <p:nvPr>
            <p:ph type="title"/>
          </p:nvPr>
        </p:nvSpPr>
        <p:spPr>
          <a:xfrm>
            <a:off x="1246625" y="1296725"/>
            <a:ext cx="4014900" cy="197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Hi Melody"/>
                <a:ea typeface="Hi Melody"/>
                <a:cs typeface="Hi Melody"/>
                <a:sym typeface="Hi Melody"/>
              </a:rPr>
              <a:t>감사합니다!</a:t>
            </a:r>
            <a:endParaRPr sz="6000">
              <a:latin typeface="Hi Melody"/>
              <a:ea typeface="Hi Melody"/>
              <a:cs typeface="Hi Melody"/>
              <a:sym typeface="Hi Melody"/>
            </a:endParaRPr>
          </a:p>
        </p:txBody>
      </p:sp>
      <p:grpSp>
        <p:nvGrpSpPr>
          <p:cNvPr id="3630" name="Google Shape;3630;p46"/>
          <p:cNvGrpSpPr/>
          <p:nvPr/>
        </p:nvGrpSpPr>
        <p:grpSpPr>
          <a:xfrm>
            <a:off x="7137254" y="2106469"/>
            <a:ext cx="1293643" cy="1972237"/>
            <a:chOff x="6069587" y="2106469"/>
            <a:chExt cx="1293643" cy="1972237"/>
          </a:xfrm>
        </p:grpSpPr>
        <p:sp>
          <p:nvSpPr>
            <p:cNvPr id="3631" name="Google Shape;3631;p46"/>
            <p:cNvSpPr/>
            <p:nvPr/>
          </p:nvSpPr>
          <p:spPr>
            <a:xfrm>
              <a:off x="6263481" y="2301621"/>
              <a:ext cx="984182" cy="131640"/>
            </a:xfrm>
            <a:custGeom>
              <a:avLst/>
              <a:gdLst/>
              <a:ahLst/>
              <a:cxnLst/>
              <a:rect l="l" t="t" r="r" b="b"/>
              <a:pathLst>
                <a:path w="30496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30496" y="4079"/>
                  </a:lnTo>
                  <a:lnTo>
                    <a:pt x="30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46"/>
            <p:cNvSpPr/>
            <p:nvPr/>
          </p:nvSpPr>
          <p:spPr>
            <a:xfrm>
              <a:off x="7162270" y="2301621"/>
              <a:ext cx="33402" cy="131640"/>
            </a:xfrm>
            <a:custGeom>
              <a:avLst/>
              <a:gdLst/>
              <a:ahLst/>
              <a:cxnLst/>
              <a:rect l="l" t="t" r="r" b="b"/>
              <a:pathLst>
                <a:path w="1035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1035" y="4079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46"/>
            <p:cNvSpPr/>
            <p:nvPr/>
          </p:nvSpPr>
          <p:spPr>
            <a:xfrm>
              <a:off x="7094207" y="2301621"/>
              <a:ext cx="34047" cy="131640"/>
            </a:xfrm>
            <a:custGeom>
              <a:avLst/>
              <a:gdLst/>
              <a:ahLst/>
              <a:cxnLst/>
              <a:rect l="l" t="t" r="r" b="b"/>
              <a:pathLst>
                <a:path w="1055" h="4079" extrusionOk="0">
                  <a:moveTo>
                    <a:pt x="1" y="1"/>
                  </a:moveTo>
                  <a:lnTo>
                    <a:pt x="1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6"/>
            <p:cNvSpPr/>
            <p:nvPr/>
          </p:nvSpPr>
          <p:spPr>
            <a:xfrm>
              <a:off x="7026790" y="2301621"/>
              <a:ext cx="34080" cy="131640"/>
            </a:xfrm>
            <a:custGeom>
              <a:avLst/>
              <a:gdLst/>
              <a:ahLst/>
              <a:cxnLst/>
              <a:rect l="l" t="t" r="r" b="b"/>
              <a:pathLst>
                <a:path w="1056" h="4079" extrusionOk="0">
                  <a:moveTo>
                    <a:pt x="1" y="1"/>
                  </a:moveTo>
                  <a:lnTo>
                    <a:pt x="1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46"/>
            <p:cNvSpPr/>
            <p:nvPr/>
          </p:nvSpPr>
          <p:spPr>
            <a:xfrm>
              <a:off x="6311631" y="2326019"/>
              <a:ext cx="677335" cy="80294"/>
            </a:xfrm>
            <a:custGeom>
              <a:avLst/>
              <a:gdLst/>
              <a:ahLst/>
              <a:cxnLst/>
              <a:rect l="l" t="t" r="r" b="b"/>
              <a:pathLst>
                <a:path w="20988" h="2488" extrusionOk="0">
                  <a:moveTo>
                    <a:pt x="1174" y="1"/>
                  </a:moveTo>
                  <a:cubicBezTo>
                    <a:pt x="1174" y="657"/>
                    <a:pt x="657" y="1175"/>
                    <a:pt x="0" y="1175"/>
                  </a:cubicBezTo>
                  <a:lnTo>
                    <a:pt x="0" y="1334"/>
                  </a:lnTo>
                  <a:cubicBezTo>
                    <a:pt x="657" y="1334"/>
                    <a:pt x="1174" y="1851"/>
                    <a:pt x="1174" y="2487"/>
                  </a:cubicBezTo>
                  <a:lnTo>
                    <a:pt x="19833" y="2487"/>
                  </a:lnTo>
                  <a:cubicBezTo>
                    <a:pt x="19833" y="1851"/>
                    <a:pt x="20351" y="1334"/>
                    <a:pt x="20987" y="1334"/>
                  </a:cubicBezTo>
                  <a:lnTo>
                    <a:pt x="20987" y="1175"/>
                  </a:lnTo>
                  <a:cubicBezTo>
                    <a:pt x="20351" y="1175"/>
                    <a:pt x="19833" y="657"/>
                    <a:pt x="19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46"/>
            <p:cNvSpPr/>
            <p:nvPr/>
          </p:nvSpPr>
          <p:spPr>
            <a:xfrm>
              <a:off x="6377112" y="2380592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60"/>
                    <a:pt x="0" y="140"/>
                  </a:cubicBezTo>
                  <a:cubicBezTo>
                    <a:pt x="0" y="20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00"/>
                    <a:pt x="16611" y="140"/>
                  </a:cubicBezTo>
                  <a:cubicBezTo>
                    <a:pt x="16611" y="60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46"/>
            <p:cNvSpPr/>
            <p:nvPr/>
          </p:nvSpPr>
          <p:spPr>
            <a:xfrm>
              <a:off x="6377112" y="2361971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80"/>
                    <a:pt x="0" y="140"/>
                  </a:cubicBezTo>
                  <a:cubicBezTo>
                    <a:pt x="0" y="22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20"/>
                    <a:pt x="16611" y="140"/>
                  </a:cubicBezTo>
                  <a:cubicBezTo>
                    <a:pt x="16611" y="61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46"/>
            <p:cNvSpPr/>
            <p:nvPr/>
          </p:nvSpPr>
          <p:spPr>
            <a:xfrm>
              <a:off x="6377112" y="2344640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41"/>
                    <a:pt x="0" y="120"/>
                  </a:cubicBezTo>
                  <a:cubicBezTo>
                    <a:pt x="0" y="20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00"/>
                    <a:pt x="16611" y="120"/>
                  </a:cubicBezTo>
                  <a:cubicBezTo>
                    <a:pt x="16611" y="41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46"/>
            <p:cNvSpPr/>
            <p:nvPr/>
          </p:nvSpPr>
          <p:spPr>
            <a:xfrm>
              <a:off x="6212135" y="2106469"/>
              <a:ext cx="1099750" cy="195830"/>
            </a:xfrm>
            <a:custGeom>
              <a:avLst/>
              <a:gdLst/>
              <a:ahLst/>
              <a:cxnLst/>
              <a:rect l="l" t="t" r="r" b="b"/>
              <a:pathLst>
                <a:path w="34077" h="6068" extrusionOk="0">
                  <a:moveTo>
                    <a:pt x="0" y="1"/>
                  </a:moveTo>
                  <a:lnTo>
                    <a:pt x="0" y="6068"/>
                  </a:lnTo>
                  <a:lnTo>
                    <a:pt x="34076" y="6068"/>
                  </a:lnTo>
                  <a:lnTo>
                    <a:pt x="340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6"/>
            <p:cNvSpPr/>
            <p:nvPr/>
          </p:nvSpPr>
          <p:spPr>
            <a:xfrm>
              <a:off x="7141712" y="2162333"/>
              <a:ext cx="109178" cy="83489"/>
            </a:xfrm>
            <a:custGeom>
              <a:avLst/>
              <a:gdLst/>
              <a:ahLst/>
              <a:cxnLst/>
              <a:rect l="l" t="t" r="r" b="b"/>
              <a:pathLst>
                <a:path w="3383" h="2587" extrusionOk="0">
                  <a:moveTo>
                    <a:pt x="1692" y="0"/>
                  </a:moveTo>
                  <a:cubicBezTo>
                    <a:pt x="757" y="0"/>
                    <a:pt x="1" y="577"/>
                    <a:pt x="1" y="1293"/>
                  </a:cubicBezTo>
                  <a:cubicBezTo>
                    <a:pt x="1" y="2029"/>
                    <a:pt x="757" y="2586"/>
                    <a:pt x="1692" y="2586"/>
                  </a:cubicBezTo>
                  <a:cubicBezTo>
                    <a:pt x="2607" y="2586"/>
                    <a:pt x="3382" y="2009"/>
                    <a:pt x="3382" y="1293"/>
                  </a:cubicBezTo>
                  <a:cubicBezTo>
                    <a:pt x="3382" y="577"/>
                    <a:pt x="2626" y="0"/>
                    <a:pt x="16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6"/>
            <p:cNvSpPr/>
            <p:nvPr/>
          </p:nvSpPr>
          <p:spPr>
            <a:xfrm>
              <a:off x="7093562" y="2159751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1" y="1"/>
                  </a:moveTo>
                  <a:lnTo>
                    <a:pt x="1" y="2746"/>
                  </a:lnTo>
                  <a:lnTo>
                    <a:pt x="498" y="2746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6"/>
            <p:cNvSpPr/>
            <p:nvPr/>
          </p:nvSpPr>
          <p:spPr>
            <a:xfrm>
              <a:off x="7058901" y="2159751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1" y="1"/>
                  </a:moveTo>
                  <a:lnTo>
                    <a:pt x="1" y="2746"/>
                  </a:lnTo>
                  <a:lnTo>
                    <a:pt x="498" y="2746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6"/>
            <p:cNvSpPr/>
            <p:nvPr/>
          </p:nvSpPr>
          <p:spPr>
            <a:xfrm>
              <a:off x="7024240" y="2159751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0" y="1"/>
                  </a:moveTo>
                  <a:lnTo>
                    <a:pt x="0" y="2746"/>
                  </a:lnTo>
                  <a:lnTo>
                    <a:pt x="498" y="2746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6"/>
            <p:cNvSpPr/>
            <p:nvPr/>
          </p:nvSpPr>
          <p:spPr>
            <a:xfrm>
              <a:off x="6989580" y="2159751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0" y="1"/>
                  </a:moveTo>
                  <a:lnTo>
                    <a:pt x="0" y="2746"/>
                  </a:lnTo>
                  <a:lnTo>
                    <a:pt x="497" y="2746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6"/>
            <p:cNvSpPr/>
            <p:nvPr/>
          </p:nvSpPr>
          <p:spPr>
            <a:xfrm>
              <a:off x="6283393" y="2159751"/>
              <a:ext cx="670881" cy="88620"/>
            </a:xfrm>
            <a:custGeom>
              <a:avLst/>
              <a:gdLst/>
              <a:ahLst/>
              <a:cxnLst/>
              <a:rect l="l" t="t" r="r" b="b"/>
              <a:pathLst>
                <a:path w="20788" h="2746" extrusionOk="0">
                  <a:moveTo>
                    <a:pt x="0" y="1"/>
                  </a:moveTo>
                  <a:lnTo>
                    <a:pt x="0" y="2746"/>
                  </a:lnTo>
                  <a:lnTo>
                    <a:pt x="20788" y="2746"/>
                  </a:lnTo>
                  <a:lnTo>
                    <a:pt x="20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6"/>
            <p:cNvSpPr/>
            <p:nvPr/>
          </p:nvSpPr>
          <p:spPr>
            <a:xfrm>
              <a:off x="7164174" y="2178372"/>
              <a:ext cx="65513" cy="51378"/>
            </a:xfrm>
            <a:custGeom>
              <a:avLst/>
              <a:gdLst/>
              <a:ahLst/>
              <a:cxnLst/>
              <a:rect l="l" t="t" r="r" b="b"/>
              <a:pathLst>
                <a:path w="2030" h="1592" extrusionOk="0">
                  <a:moveTo>
                    <a:pt x="1015" y="1"/>
                  </a:moveTo>
                  <a:cubicBezTo>
                    <a:pt x="458" y="1"/>
                    <a:pt x="1" y="359"/>
                    <a:pt x="1" y="796"/>
                  </a:cubicBezTo>
                  <a:cubicBezTo>
                    <a:pt x="1" y="1234"/>
                    <a:pt x="458" y="1592"/>
                    <a:pt x="1015" y="1592"/>
                  </a:cubicBezTo>
                  <a:cubicBezTo>
                    <a:pt x="1572" y="1592"/>
                    <a:pt x="2030" y="1234"/>
                    <a:pt x="2030" y="796"/>
                  </a:cubicBezTo>
                  <a:cubicBezTo>
                    <a:pt x="2030" y="359"/>
                    <a:pt x="1572" y="1"/>
                    <a:pt x="1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6"/>
            <p:cNvSpPr/>
            <p:nvPr/>
          </p:nvSpPr>
          <p:spPr>
            <a:xfrm>
              <a:off x="6212135" y="2582198"/>
              <a:ext cx="1099750" cy="270928"/>
            </a:xfrm>
            <a:custGeom>
              <a:avLst/>
              <a:gdLst/>
              <a:ahLst/>
              <a:cxnLst/>
              <a:rect l="l" t="t" r="r" b="b"/>
              <a:pathLst>
                <a:path w="34077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34076" y="8395"/>
                  </a:lnTo>
                  <a:lnTo>
                    <a:pt x="34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6"/>
            <p:cNvSpPr/>
            <p:nvPr/>
          </p:nvSpPr>
          <p:spPr>
            <a:xfrm>
              <a:off x="7239304" y="2582198"/>
              <a:ext cx="45601" cy="270928"/>
            </a:xfrm>
            <a:custGeom>
              <a:avLst/>
              <a:gdLst/>
              <a:ahLst/>
              <a:cxnLst/>
              <a:rect l="l" t="t" r="r" b="b"/>
              <a:pathLst>
                <a:path w="1413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1413" y="8395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rgbClr val="EF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6"/>
            <p:cNvSpPr/>
            <p:nvPr/>
          </p:nvSpPr>
          <p:spPr>
            <a:xfrm>
              <a:off x="6212135" y="2582198"/>
              <a:ext cx="46246" cy="270928"/>
            </a:xfrm>
            <a:custGeom>
              <a:avLst/>
              <a:gdLst/>
              <a:ahLst/>
              <a:cxnLst/>
              <a:rect l="l" t="t" r="r" b="b"/>
              <a:pathLst>
                <a:path w="1433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1432" y="8395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EF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6"/>
            <p:cNvSpPr/>
            <p:nvPr/>
          </p:nvSpPr>
          <p:spPr>
            <a:xfrm>
              <a:off x="6331543" y="2656651"/>
              <a:ext cx="27625" cy="122022"/>
            </a:xfrm>
            <a:custGeom>
              <a:avLst/>
              <a:gdLst/>
              <a:ahLst/>
              <a:cxnLst/>
              <a:rect l="l" t="t" r="r" b="b"/>
              <a:pathLst>
                <a:path w="856" h="3781" extrusionOk="0">
                  <a:moveTo>
                    <a:pt x="0" y="1"/>
                  </a:moveTo>
                  <a:lnTo>
                    <a:pt x="0" y="3780"/>
                  </a:lnTo>
                  <a:lnTo>
                    <a:pt x="855" y="3780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6"/>
            <p:cNvSpPr/>
            <p:nvPr/>
          </p:nvSpPr>
          <p:spPr>
            <a:xfrm>
              <a:off x="6390602" y="2656651"/>
              <a:ext cx="26980" cy="122022"/>
            </a:xfrm>
            <a:custGeom>
              <a:avLst/>
              <a:gdLst/>
              <a:ahLst/>
              <a:cxnLst/>
              <a:rect l="l" t="t" r="r" b="b"/>
              <a:pathLst>
                <a:path w="836" h="3781" extrusionOk="0">
                  <a:moveTo>
                    <a:pt x="0" y="1"/>
                  </a:moveTo>
                  <a:lnTo>
                    <a:pt x="0" y="3780"/>
                  </a:lnTo>
                  <a:lnTo>
                    <a:pt x="836" y="3780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6"/>
            <p:cNvSpPr/>
            <p:nvPr/>
          </p:nvSpPr>
          <p:spPr>
            <a:xfrm>
              <a:off x="6448370" y="2656651"/>
              <a:ext cx="27012" cy="122022"/>
            </a:xfrm>
            <a:custGeom>
              <a:avLst/>
              <a:gdLst/>
              <a:ahLst/>
              <a:cxnLst/>
              <a:rect l="l" t="t" r="r" b="b"/>
              <a:pathLst>
                <a:path w="837" h="3781" extrusionOk="0">
                  <a:moveTo>
                    <a:pt x="1" y="1"/>
                  </a:moveTo>
                  <a:lnTo>
                    <a:pt x="1" y="3780"/>
                  </a:lnTo>
                  <a:lnTo>
                    <a:pt x="836" y="3780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6"/>
            <p:cNvSpPr/>
            <p:nvPr/>
          </p:nvSpPr>
          <p:spPr>
            <a:xfrm>
              <a:off x="6506783" y="2656651"/>
              <a:ext cx="27658" cy="122022"/>
            </a:xfrm>
            <a:custGeom>
              <a:avLst/>
              <a:gdLst/>
              <a:ahLst/>
              <a:cxnLst/>
              <a:rect l="l" t="t" r="r" b="b"/>
              <a:pathLst>
                <a:path w="857" h="3781" extrusionOk="0">
                  <a:moveTo>
                    <a:pt x="1" y="1"/>
                  </a:moveTo>
                  <a:lnTo>
                    <a:pt x="1" y="3780"/>
                  </a:lnTo>
                  <a:lnTo>
                    <a:pt x="856" y="3780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6"/>
            <p:cNvSpPr/>
            <p:nvPr/>
          </p:nvSpPr>
          <p:spPr>
            <a:xfrm>
              <a:off x="6569714" y="2656651"/>
              <a:ext cx="615049" cy="122022"/>
            </a:xfrm>
            <a:custGeom>
              <a:avLst/>
              <a:gdLst/>
              <a:ahLst/>
              <a:cxnLst/>
              <a:rect l="l" t="t" r="r" b="b"/>
              <a:pathLst>
                <a:path w="19058" h="3781" extrusionOk="0">
                  <a:moveTo>
                    <a:pt x="1890" y="1"/>
                  </a:moveTo>
                  <a:cubicBezTo>
                    <a:pt x="836" y="1"/>
                    <a:pt x="0" y="856"/>
                    <a:pt x="0" y="1890"/>
                  </a:cubicBezTo>
                  <a:cubicBezTo>
                    <a:pt x="0" y="2945"/>
                    <a:pt x="836" y="3780"/>
                    <a:pt x="1890" y="3780"/>
                  </a:cubicBezTo>
                  <a:lnTo>
                    <a:pt x="17168" y="3780"/>
                  </a:lnTo>
                  <a:cubicBezTo>
                    <a:pt x="18222" y="3780"/>
                    <a:pt x="19057" y="2945"/>
                    <a:pt x="19057" y="1890"/>
                  </a:cubicBezTo>
                  <a:cubicBezTo>
                    <a:pt x="19057" y="856"/>
                    <a:pt x="18222" y="1"/>
                    <a:pt x="17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6"/>
            <p:cNvSpPr/>
            <p:nvPr/>
          </p:nvSpPr>
          <p:spPr>
            <a:xfrm>
              <a:off x="7092916" y="2691312"/>
              <a:ext cx="57187" cy="51410"/>
            </a:xfrm>
            <a:custGeom>
              <a:avLst/>
              <a:gdLst/>
              <a:ahLst/>
              <a:cxnLst/>
              <a:rect l="l" t="t" r="r" b="b"/>
              <a:pathLst>
                <a:path w="1772" h="1593" extrusionOk="0">
                  <a:moveTo>
                    <a:pt x="896" y="1"/>
                  </a:moveTo>
                  <a:cubicBezTo>
                    <a:pt x="399" y="1"/>
                    <a:pt x="1" y="359"/>
                    <a:pt x="1" y="797"/>
                  </a:cubicBezTo>
                  <a:cubicBezTo>
                    <a:pt x="1" y="1254"/>
                    <a:pt x="399" y="1592"/>
                    <a:pt x="896" y="1592"/>
                  </a:cubicBezTo>
                  <a:cubicBezTo>
                    <a:pt x="1393" y="1592"/>
                    <a:pt x="1771" y="1254"/>
                    <a:pt x="1771" y="797"/>
                  </a:cubicBezTo>
                  <a:cubicBezTo>
                    <a:pt x="1771" y="359"/>
                    <a:pt x="1393" y="1"/>
                    <a:pt x="896" y="1"/>
                  </a:cubicBez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6"/>
            <p:cNvSpPr/>
            <p:nvPr/>
          </p:nvSpPr>
          <p:spPr>
            <a:xfrm>
              <a:off x="6605020" y="2691312"/>
              <a:ext cx="57800" cy="51410"/>
            </a:xfrm>
            <a:custGeom>
              <a:avLst/>
              <a:gdLst/>
              <a:ahLst/>
              <a:cxnLst/>
              <a:rect l="l" t="t" r="r" b="b"/>
              <a:pathLst>
                <a:path w="1791" h="1593" extrusionOk="0">
                  <a:moveTo>
                    <a:pt x="896" y="1"/>
                  </a:moveTo>
                  <a:cubicBezTo>
                    <a:pt x="398" y="1"/>
                    <a:pt x="0" y="359"/>
                    <a:pt x="0" y="797"/>
                  </a:cubicBezTo>
                  <a:cubicBezTo>
                    <a:pt x="0" y="1234"/>
                    <a:pt x="398" y="1592"/>
                    <a:pt x="896" y="1592"/>
                  </a:cubicBezTo>
                  <a:cubicBezTo>
                    <a:pt x="1373" y="1592"/>
                    <a:pt x="1791" y="1234"/>
                    <a:pt x="1791" y="797"/>
                  </a:cubicBezTo>
                  <a:cubicBezTo>
                    <a:pt x="1791" y="359"/>
                    <a:pt x="1373" y="1"/>
                    <a:pt x="896" y="1"/>
                  </a:cubicBez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6"/>
            <p:cNvSpPr/>
            <p:nvPr/>
          </p:nvSpPr>
          <p:spPr>
            <a:xfrm>
              <a:off x="6168470" y="2440296"/>
              <a:ext cx="989959" cy="133576"/>
            </a:xfrm>
            <a:custGeom>
              <a:avLst/>
              <a:gdLst/>
              <a:ahLst/>
              <a:cxnLst/>
              <a:rect l="l" t="t" r="r" b="b"/>
              <a:pathLst>
                <a:path w="30675" h="4139" extrusionOk="0">
                  <a:moveTo>
                    <a:pt x="0" y="1"/>
                  </a:moveTo>
                  <a:lnTo>
                    <a:pt x="0" y="4138"/>
                  </a:lnTo>
                  <a:lnTo>
                    <a:pt x="30675" y="4138"/>
                  </a:lnTo>
                  <a:lnTo>
                    <a:pt x="306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6"/>
            <p:cNvSpPr/>
            <p:nvPr/>
          </p:nvSpPr>
          <p:spPr>
            <a:xfrm>
              <a:off x="6167857" y="2536597"/>
              <a:ext cx="990652" cy="32"/>
            </a:xfrm>
            <a:custGeom>
              <a:avLst/>
              <a:gdLst/>
              <a:ahLst/>
              <a:cxnLst/>
              <a:rect l="l" t="t" r="r" b="b"/>
              <a:pathLst>
                <a:path w="42890" h="1" fill="none" extrusionOk="0">
                  <a:moveTo>
                    <a:pt x="42889" y="1"/>
                  </a:moveTo>
                  <a:lnTo>
                    <a:pt x="1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6"/>
            <p:cNvSpPr/>
            <p:nvPr/>
          </p:nvSpPr>
          <p:spPr>
            <a:xfrm>
              <a:off x="6167857" y="2517976"/>
              <a:ext cx="990652" cy="32"/>
            </a:xfrm>
            <a:custGeom>
              <a:avLst/>
              <a:gdLst/>
              <a:ahLst/>
              <a:cxnLst/>
              <a:rect l="l" t="t" r="r" b="b"/>
              <a:pathLst>
                <a:path w="42890" h="1" fill="none" extrusionOk="0">
                  <a:moveTo>
                    <a:pt x="42889" y="1"/>
                  </a:moveTo>
                  <a:lnTo>
                    <a:pt x="1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6"/>
            <p:cNvSpPr/>
            <p:nvPr/>
          </p:nvSpPr>
          <p:spPr>
            <a:xfrm>
              <a:off x="6167857" y="2499355"/>
              <a:ext cx="990652" cy="32"/>
            </a:xfrm>
            <a:custGeom>
              <a:avLst/>
              <a:gdLst/>
              <a:ahLst/>
              <a:cxnLst/>
              <a:rect l="l" t="t" r="r" b="b"/>
              <a:pathLst>
                <a:path w="42890" h="1" fill="none" extrusionOk="0">
                  <a:moveTo>
                    <a:pt x="42889" y="1"/>
                  </a:moveTo>
                  <a:lnTo>
                    <a:pt x="1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6"/>
            <p:cNvSpPr/>
            <p:nvPr/>
          </p:nvSpPr>
          <p:spPr>
            <a:xfrm>
              <a:off x="6167857" y="2480120"/>
              <a:ext cx="990652" cy="32"/>
            </a:xfrm>
            <a:custGeom>
              <a:avLst/>
              <a:gdLst/>
              <a:ahLst/>
              <a:cxnLst/>
              <a:rect l="l" t="t" r="r" b="b"/>
              <a:pathLst>
                <a:path w="42890" h="1" fill="none" extrusionOk="0">
                  <a:moveTo>
                    <a:pt x="42889" y="0"/>
                  </a:moveTo>
                  <a:lnTo>
                    <a:pt x="1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6"/>
            <p:cNvSpPr/>
            <p:nvPr/>
          </p:nvSpPr>
          <p:spPr>
            <a:xfrm>
              <a:off x="6139586" y="2559704"/>
              <a:ext cx="1050309" cy="21235"/>
            </a:xfrm>
            <a:custGeom>
              <a:avLst/>
              <a:gdLst/>
              <a:ahLst/>
              <a:cxnLst/>
              <a:rect l="l" t="t" r="r" b="b"/>
              <a:pathLst>
                <a:path w="32545" h="658" extrusionOk="0">
                  <a:moveTo>
                    <a:pt x="318" y="1"/>
                  </a:moveTo>
                  <a:cubicBezTo>
                    <a:pt x="139" y="1"/>
                    <a:pt x="0" y="160"/>
                    <a:pt x="0" y="319"/>
                  </a:cubicBezTo>
                  <a:cubicBezTo>
                    <a:pt x="0" y="498"/>
                    <a:pt x="139" y="657"/>
                    <a:pt x="318" y="657"/>
                  </a:cubicBezTo>
                  <a:lnTo>
                    <a:pt x="32226" y="657"/>
                  </a:lnTo>
                  <a:cubicBezTo>
                    <a:pt x="32385" y="657"/>
                    <a:pt x="32545" y="498"/>
                    <a:pt x="32545" y="319"/>
                  </a:cubicBezTo>
                  <a:cubicBezTo>
                    <a:pt x="32545" y="160"/>
                    <a:pt x="32385" y="1"/>
                    <a:pt x="3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46"/>
            <p:cNvSpPr/>
            <p:nvPr/>
          </p:nvSpPr>
          <p:spPr>
            <a:xfrm>
              <a:off x="6139586" y="2433874"/>
              <a:ext cx="1050309" cy="20590"/>
            </a:xfrm>
            <a:custGeom>
              <a:avLst/>
              <a:gdLst/>
              <a:ahLst/>
              <a:cxnLst/>
              <a:rect l="l" t="t" r="r" b="b"/>
              <a:pathLst>
                <a:path w="32545" h="638" extrusionOk="0">
                  <a:moveTo>
                    <a:pt x="318" y="1"/>
                  </a:moveTo>
                  <a:cubicBezTo>
                    <a:pt x="139" y="1"/>
                    <a:pt x="0" y="140"/>
                    <a:pt x="0" y="319"/>
                  </a:cubicBezTo>
                  <a:cubicBezTo>
                    <a:pt x="0" y="498"/>
                    <a:pt x="139" y="637"/>
                    <a:pt x="318" y="637"/>
                  </a:cubicBezTo>
                  <a:lnTo>
                    <a:pt x="32226" y="637"/>
                  </a:lnTo>
                  <a:cubicBezTo>
                    <a:pt x="32385" y="637"/>
                    <a:pt x="32545" y="498"/>
                    <a:pt x="32545" y="319"/>
                  </a:cubicBezTo>
                  <a:cubicBezTo>
                    <a:pt x="32545" y="140"/>
                    <a:pt x="32385" y="1"/>
                    <a:pt x="3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6"/>
            <p:cNvSpPr/>
            <p:nvPr/>
          </p:nvSpPr>
          <p:spPr>
            <a:xfrm>
              <a:off x="6143427" y="2974438"/>
              <a:ext cx="1154968" cy="207383"/>
            </a:xfrm>
            <a:custGeom>
              <a:avLst/>
              <a:gdLst/>
              <a:ahLst/>
              <a:cxnLst/>
              <a:rect l="l" t="t" r="r" b="b"/>
              <a:pathLst>
                <a:path w="35788" h="6426" extrusionOk="0">
                  <a:moveTo>
                    <a:pt x="1" y="1"/>
                  </a:moveTo>
                  <a:lnTo>
                    <a:pt x="1" y="6426"/>
                  </a:lnTo>
                  <a:lnTo>
                    <a:pt x="35787" y="6426"/>
                  </a:lnTo>
                  <a:lnTo>
                    <a:pt x="357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6"/>
            <p:cNvSpPr/>
            <p:nvPr/>
          </p:nvSpPr>
          <p:spPr>
            <a:xfrm>
              <a:off x="7198221" y="2974438"/>
              <a:ext cx="39824" cy="207383"/>
            </a:xfrm>
            <a:custGeom>
              <a:avLst/>
              <a:gdLst/>
              <a:ahLst/>
              <a:cxnLst/>
              <a:rect l="l" t="t" r="r" b="b"/>
              <a:pathLst>
                <a:path w="1234" h="6426" extrusionOk="0">
                  <a:moveTo>
                    <a:pt x="0" y="1"/>
                  </a:moveTo>
                  <a:lnTo>
                    <a:pt x="0" y="6426"/>
                  </a:lnTo>
                  <a:lnTo>
                    <a:pt x="1234" y="6426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46"/>
            <p:cNvSpPr/>
            <p:nvPr/>
          </p:nvSpPr>
          <p:spPr>
            <a:xfrm>
              <a:off x="7118605" y="2974438"/>
              <a:ext cx="39179" cy="207383"/>
            </a:xfrm>
            <a:custGeom>
              <a:avLst/>
              <a:gdLst/>
              <a:ahLst/>
              <a:cxnLst/>
              <a:rect l="l" t="t" r="r" b="b"/>
              <a:pathLst>
                <a:path w="1214" h="6426" extrusionOk="0">
                  <a:moveTo>
                    <a:pt x="1" y="1"/>
                  </a:moveTo>
                  <a:lnTo>
                    <a:pt x="1" y="6426"/>
                  </a:lnTo>
                  <a:lnTo>
                    <a:pt x="1214" y="6426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46"/>
            <p:cNvSpPr/>
            <p:nvPr/>
          </p:nvSpPr>
          <p:spPr>
            <a:xfrm>
              <a:off x="7039634" y="2974438"/>
              <a:ext cx="39211" cy="207383"/>
            </a:xfrm>
            <a:custGeom>
              <a:avLst/>
              <a:gdLst/>
              <a:ahLst/>
              <a:cxnLst/>
              <a:rect l="l" t="t" r="r" b="b"/>
              <a:pathLst>
                <a:path w="1215" h="6426" extrusionOk="0">
                  <a:moveTo>
                    <a:pt x="1" y="1"/>
                  </a:moveTo>
                  <a:lnTo>
                    <a:pt x="1" y="6426"/>
                  </a:lnTo>
                  <a:lnTo>
                    <a:pt x="1214" y="6426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6"/>
            <p:cNvSpPr/>
            <p:nvPr/>
          </p:nvSpPr>
          <p:spPr>
            <a:xfrm>
              <a:off x="6200549" y="3014876"/>
              <a:ext cx="794194" cy="126508"/>
            </a:xfrm>
            <a:custGeom>
              <a:avLst/>
              <a:gdLst/>
              <a:ahLst/>
              <a:cxnLst/>
              <a:rect l="l" t="t" r="r" b="b"/>
              <a:pathLst>
                <a:path w="24609" h="3920" extrusionOk="0">
                  <a:moveTo>
                    <a:pt x="1592" y="1"/>
                  </a:moveTo>
                  <a:cubicBezTo>
                    <a:pt x="1592" y="876"/>
                    <a:pt x="896" y="1592"/>
                    <a:pt x="1" y="1592"/>
                  </a:cubicBezTo>
                  <a:lnTo>
                    <a:pt x="1" y="2328"/>
                  </a:lnTo>
                  <a:cubicBezTo>
                    <a:pt x="856" y="2328"/>
                    <a:pt x="1592" y="3044"/>
                    <a:pt x="1592" y="3920"/>
                  </a:cubicBezTo>
                  <a:lnTo>
                    <a:pt x="23017" y="3920"/>
                  </a:lnTo>
                  <a:cubicBezTo>
                    <a:pt x="23017" y="3044"/>
                    <a:pt x="23733" y="2328"/>
                    <a:pt x="24608" y="2328"/>
                  </a:cubicBezTo>
                  <a:lnTo>
                    <a:pt x="24608" y="1592"/>
                  </a:lnTo>
                  <a:cubicBezTo>
                    <a:pt x="23733" y="1592"/>
                    <a:pt x="23017" y="876"/>
                    <a:pt x="23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6"/>
            <p:cNvSpPr/>
            <p:nvPr/>
          </p:nvSpPr>
          <p:spPr>
            <a:xfrm>
              <a:off x="6276325" y="3099623"/>
              <a:ext cx="629185" cy="12877"/>
            </a:xfrm>
            <a:custGeom>
              <a:avLst/>
              <a:gdLst/>
              <a:ahLst/>
              <a:cxnLst/>
              <a:rect l="l" t="t" r="r" b="b"/>
              <a:pathLst>
                <a:path w="19496" h="399" extrusionOk="0">
                  <a:moveTo>
                    <a:pt x="179" y="1"/>
                  </a:moveTo>
                  <a:cubicBezTo>
                    <a:pt x="80" y="1"/>
                    <a:pt x="0" y="80"/>
                    <a:pt x="0" y="180"/>
                  </a:cubicBezTo>
                  <a:lnTo>
                    <a:pt x="0" y="239"/>
                  </a:lnTo>
                  <a:cubicBezTo>
                    <a:pt x="0" y="339"/>
                    <a:pt x="80" y="398"/>
                    <a:pt x="179" y="398"/>
                  </a:cubicBezTo>
                  <a:lnTo>
                    <a:pt x="19336" y="398"/>
                  </a:lnTo>
                  <a:cubicBezTo>
                    <a:pt x="19435" y="398"/>
                    <a:pt x="19495" y="339"/>
                    <a:pt x="19495" y="239"/>
                  </a:cubicBezTo>
                  <a:lnTo>
                    <a:pt x="19495" y="180"/>
                  </a:lnTo>
                  <a:cubicBezTo>
                    <a:pt x="19495" y="80"/>
                    <a:pt x="19435" y="1"/>
                    <a:pt x="1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6"/>
            <p:cNvSpPr/>
            <p:nvPr/>
          </p:nvSpPr>
          <p:spPr>
            <a:xfrm>
              <a:off x="6276325" y="3070739"/>
              <a:ext cx="629185" cy="12877"/>
            </a:xfrm>
            <a:custGeom>
              <a:avLst/>
              <a:gdLst/>
              <a:ahLst/>
              <a:cxnLst/>
              <a:rect l="l" t="t" r="r" b="b"/>
              <a:pathLst>
                <a:path w="19496" h="399" extrusionOk="0">
                  <a:moveTo>
                    <a:pt x="179" y="0"/>
                  </a:moveTo>
                  <a:cubicBezTo>
                    <a:pt x="80" y="0"/>
                    <a:pt x="0" y="80"/>
                    <a:pt x="0" y="179"/>
                  </a:cubicBezTo>
                  <a:lnTo>
                    <a:pt x="0" y="239"/>
                  </a:lnTo>
                  <a:cubicBezTo>
                    <a:pt x="0" y="319"/>
                    <a:pt x="80" y="398"/>
                    <a:pt x="179" y="398"/>
                  </a:cubicBezTo>
                  <a:lnTo>
                    <a:pt x="19336" y="398"/>
                  </a:lnTo>
                  <a:cubicBezTo>
                    <a:pt x="19435" y="398"/>
                    <a:pt x="19495" y="319"/>
                    <a:pt x="19495" y="239"/>
                  </a:cubicBezTo>
                  <a:lnTo>
                    <a:pt x="19495" y="179"/>
                  </a:lnTo>
                  <a:cubicBezTo>
                    <a:pt x="19495" y="80"/>
                    <a:pt x="19435" y="0"/>
                    <a:pt x="19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6"/>
            <p:cNvSpPr/>
            <p:nvPr/>
          </p:nvSpPr>
          <p:spPr>
            <a:xfrm>
              <a:off x="6276325" y="3043146"/>
              <a:ext cx="629185" cy="12231"/>
            </a:xfrm>
            <a:custGeom>
              <a:avLst/>
              <a:gdLst/>
              <a:ahLst/>
              <a:cxnLst/>
              <a:rect l="l" t="t" r="r" b="b"/>
              <a:pathLst>
                <a:path w="19496" h="379" extrusionOk="0">
                  <a:moveTo>
                    <a:pt x="179" y="0"/>
                  </a:moveTo>
                  <a:cubicBezTo>
                    <a:pt x="80" y="0"/>
                    <a:pt x="0" y="60"/>
                    <a:pt x="0" y="159"/>
                  </a:cubicBezTo>
                  <a:lnTo>
                    <a:pt x="0" y="219"/>
                  </a:lnTo>
                  <a:cubicBezTo>
                    <a:pt x="0" y="318"/>
                    <a:pt x="80" y="378"/>
                    <a:pt x="179" y="378"/>
                  </a:cubicBezTo>
                  <a:lnTo>
                    <a:pt x="19336" y="378"/>
                  </a:lnTo>
                  <a:cubicBezTo>
                    <a:pt x="19435" y="378"/>
                    <a:pt x="19495" y="318"/>
                    <a:pt x="19495" y="219"/>
                  </a:cubicBezTo>
                  <a:lnTo>
                    <a:pt x="19495" y="159"/>
                  </a:lnTo>
                  <a:cubicBezTo>
                    <a:pt x="19495" y="60"/>
                    <a:pt x="19435" y="0"/>
                    <a:pt x="19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6"/>
            <p:cNvSpPr/>
            <p:nvPr/>
          </p:nvSpPr>
          <p:spPr>
            <a:xfrm>
              <a:off x="6263481" y="2855675"/>
              <a:ext cx="1099750" cy="118795"/>
            </a:xfrm>
            <a:custGeom>
              <a:avLst/>
              <a:gdLst/>
              <a:ahLst/>
              <a:cxnLst/>
              <a:rect l="l" t="t" r="r" b="b"/>
              <a:pathLst>
                <a:path w="34077" h="3681" extrusionOk="0">
                  <a:moveTo>
                    <a:pt x="0" y="0"/>
                  </a:moveTo>
                  <a:lnTo>
                    <a:pt x="0" y="3681"/>
                  </a:lnTo>
                  <a:lnTo>
                    <a:pt x="34077" y="3681"/>
                  </a:lnTo>
                  <a:lnTo>
                    <a:pt x="340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6"/>
            <p:cNvSpPr/>
            <p:nvPr/>
          </p:nvSpPr>
          <p:spPr>
            <a:xfrm>
              <a:off x="7193090" y="2889045"/>
              <a:ext cx="109146" cy="51410"/>
            </a:xfrm>
            <a:custGeom>
              <a:avLst/>
              <a:gdLst/>
              <a:ahLst/>
              <a:cxnLst/>
              <a:rect l="l" t="t" r="r" b="b"/>
              <a:pathLst>
                <a:path w="3382" h="1593" extrusionOk="0">
                  <a:moveTo>
                    <a:pt x="1691" y="1"/>
                  </a:moveTo>
                  <a:cubicBezTo>
                    <a:pt x="776" y="1"/>
                    <a:pt x="0" y="339"/>
                    <a:pt x="0" y="797"/>
                  </a:cubicBezTo>
                  <a:cubicBezTo>
                    <a:pt x="0" y="1234"/>
                    <a:pt x="776" y="1592"/>
                    <a:pt x="1691" y="1592"/>
                  </a:cubicBezTo>
                  <a:cubicBezTo>
                    <a:pt x="2606" y="1592"/>
                    <a:pt x="3382" y="1234"/>
                    <a:pt x="3382" y="797"/>
                  </a:cubicBezTo>
                  <a:cubicBezTo>
                    <a:pt x="3382" y="339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6"/>
            <p:cNvSpPr/>
            <p:nvPr/>
          </p:nvSpPr>
          <p:spPr>
            <a:xfrm>
              <a:off x="7144939" y="288778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0" y="0"/>
                  </a:moveTo>
                  <a:lnTo>
                    <a:pt x="0" y="1651"/>
                  </a:lnTo>
                  <a:lnTo>
                    <a:pt x="497" y="1651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6"/>
            <p:cNvSpPr/>
            <p:nvPr/>
          </p:nvSpPr>
          <p:spPr>
            <a:xfrm>
              <a:off x="7110246" y="2887786"/>
              <a:ext cx="16104" cy="53314"/>
            </a:xfrm>
            <a:custGeom>
              <a:avLst/>
              <a:gdLst/>
              <a:ahLst/>
              <a:cxnLst/>
              <a:rect l="l" t="t" r="r" b="b"/>
              <a:pathLst>
                <a:path w="499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6"/>
            <p:cNvSpPr/>
            <p:nvPr/>
          </p:nvSpPr>
          <p:spPr>
            <a:xfrm>
              <a:off x="7075586" y="288778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6"/>
            <p:cNvSpPr/>
            <p:nvPr/>
          </p:nvSpPr>
          <p:spPr>
            <a:xfrm>
              <a:off x="7040925" y="288778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6"/>
            <p:cNvSpPr/>
            <p:nvPr/>
          </p:nvSpPr>
          <p:spPr>
            <a:xfrm>
              <a:off x="6335384" y="2887786"/>
              <a:ext cx="670913" cy="53314"/>
            </a:xfrm>
            <a:custGeom>
              <a:avLst/>
              <a:gdLst/>
              <a:ahLst/>
              <a:cxnLst/>
              <a:rect l="l" t="t" r="r" b="b"/>
              <a:pathLst>
                <a:path w="20789" h="1652" extrusionOk="0">
                  <a:moveTo>
                    <a:pt x="0" y="0"/>
                  </a:moveTo>
                  <a:lnTo>
                    <a:pt x="0" y="1651"/>
                  </a:lnTo>
                  <a:lnTo>
                    <a:pt x="20788" y="1651"/>
                  </a:lnTo>
                  <a:lnTo>
                    <a:pt x="207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6"/>
            <p:cNvSpPr/>
            <p:nvPr/>
          </p:nvSpPr>
          <p:spPr>
            <a:xfrm>
              <a:off x="7214261" y="2899340"/>
              <a:ext cx="66159" cy="30207"/>
            </a:xfrm>
            <a:custGeom>
              <a:avLst/>
              <a:gdLst/>
              <a:ahLst/>
              <a:cxnLst/>
              <a:rect l="l" t="t" r="r" b="b"/>
              <a:pathLst>
                <a:path w="2050" h="936" extrusionOk="0">
                  <a:moveTo>
                    <a:pt x="1035" y="0"/>
                  </a:moveTo>
                  <a:cubicBezTo>
                    <a:pt x="478" y="0"/>
                    <a:pt x="1" y="199"/>
                    <a:pt x="1" y="478"/>
                  </a:cubicBezTo>
                  <a:cubicBezTo>
                    <a:pt x="1" y="736"/>
                    <a:pt x="478" y="935"/>
                    <a:pt x="1035" y="935"/>
                  </a:cubicBezTo>
                  <a:cubicBezTo>
                    <a:pt x="1572" y="935"/>
                    <a:pt x="2049" y="736"/>
                    <a:pt x="2049" y="478"/>
                  </a:cubicBezTo>
                  <a:cubicBezTo>
                    <a:pt x="2049" y="219"/>
                    <a:pt x="1572" y="0"/>
                    <a:pt x="1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6"/>
            <p:cNvSpPr/>
            <p:nvPr/>
          </p:nvSpPr>
          <p:spPr>
            <a:xfrm>
              <a:off x="6262835" y="3425769"/>
              <a:ext cx="1099750" cy="176563"/>
            </a:xfrm>
            <a:custGeom>
              <a:avLst/>
              <a:gdLst/>
              <a:ahLst/>
              <a:cxnLst/>
              <a:rect l="l" t="t" r="r" b="b"/>
              <a:pathLst>
                <a:path w="34077" h="5471" extrusionOk="0">
                  <a:moveTo>
                    <a:pt x="1" y="0"/>
                  </a:moveTo>
                  <a:lnTo>
                    <a:pt x="1" y="5471"/>
                  </a:lnTo>
                  <a:lnTo>
                    <a:pt x="34077" y="5471"/>
                  </a:lnTo>
                  <a:lnTo>
                    <a:pt x="34077" y="0"/>
                  </a:lnTo>
                  <a:close/>
                </a:path>
              </a:pathLst>
            </a:custGeom>
            <a:solidFill>
              <a:srgbClr val="E4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6"/>
            <p:cNvSpPr/>
            <p:nvPr/>
          </p:nvSpPr>
          <p:spPr>
            <a:xfrm>
              <a:off x="6262835" y="3425769"/>
              <a:ext cx="45601" cy="176563"/>
            </a:xfrm>
            <a:custGeom>
              <a:avLst/>
              <a:gdLst/>
              <a:ahLst/>
              <a:cxnLst/>
              <a:rect l="l" t="t" r="r" b="b"/>
              <a:pathLst>
                <a:path w="1413" h="5471" extrusionOk="0">
                  <a:moveTo>
                    <a:pt x="1" y="0"/>
                  </a:moveTo>
                  <a:lnTo>
                    <a:pt x="1" y="5471"/>
                  </a:lnTo>
                  <a:lnTo>
                    <a:pt x="1413" y="5471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6"/>
            <p:cNvSpPr/>
            <p:nvPr/>
          </p:nvSpPr>
          <p:spPr>
            <a:xfrm>
              <a:off x="7317629" y="3425769"/>
              <a:ext cx="45601" cy="176563"/>
            </a:xfrm>
            <a:custGeom>
              <a:avLst/>
              <a:gdLst/>
              <a:ahLst/>
              <a:cxnLst/>
              <a:rect l="l" t="t" r="r" b="b"/>
              <a:pathLst>
                <a:path w="1413" h="5471" extrusionOk="0">
                  <a:moveTo>
                    <a:pt x="0" y="0"/>
                  </a:moveTo>
                  <a:lnTo>
                    <a:pt x="0" y="5471"/>
                  </a:lnTo>
                  <a:lnTo>
                    <a:pt x="1413" y="5471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6"/>
            <p:cNvSpPr/>
            <p:nvPr/>
          </p:nvSpPr>
          <p:spPr>
            <a:xfrm>
              <a:off x="6352714" y="3473920"/>
              <a:ext cx="27625" cy="78971"/>
            </a:xfrm>
            <a:custGeom>
              <a:avLst/>
              <a:gdLst/>
              <a:ahLst/>
              <a:cxnLst/>
              <a:rect l="l" t="t" r="r" b="b"/>
              <a:pathLst>
                <a:path w="856" h="2447" extrusionOk="0">
                  <a:moveTo>
                    <a:pt x="1" y="0"/>
                  </a:moveTo>
                  <a:lnTo>
                    <a:pt x="1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6"/>
            <p:cNvSpPr/>
            <p:nvPr/>
          </p:nvSpPr>
          <p:spPr>
            <a:xfrm>
              <a:off x="6410482" y="3473920"/>
              <a:ext cx="27658" cy="78971"/>
            </a:xfrm>
            <a:custGeom>
              <a:avLst/>
              <a:gdLst/>
              <a:ahLst/>
              <a:cxnLst/>
              <a:rect l="l" t="t" r="r" b="b"/>
              <a:pathLst>
                <a:path w="857" h="2447" extrusionOk="0">
                  <a:moveTo>
                    <a:pt x="1" y="0"/>
                  </a:moveTo>
                  <a:lnTo>
                    <a:pt x="1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6"/>
            <p:cNvSpPr/>
            <p:nvPr/>
          </p:nvSpPr>
          <p:spPr>
            <a:xfrm>
              <a:off x="6468927" y="3473920"/>
              <a:ext cx="27625" cy="78971"/>
            </a:xfrm>
            <a:custGeom>
              <a:avLst/>
              <a:gdLst/>
              <a:ahLst/>
              <a:cxnLst/>
              <a:rect l="l" t="t" r="r" b="b"/>
              <a:pathLst>
                <a:path w="856" h="2447" extrusionOk="0">
                  <a:moveTo>
                    <a:pt x="0" y="0"/>
                  </a:moveTo>
                  <a:lnTo>
                    <a:pt x="0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6"/>
            <p:cNvSpPr/>
            <p:nvPr/>
          </p:nvSpPr>
          <p:spPr>
            <a:xfrm>
              <a:off x="6527986" y="3473920"/>
              <a:ext cx="26980" cy="78971"/>
            </a:xfrm>
            <a:custGeom>
              <a:avLst/>
              <a:gdLst/>
              <a:ahLst/>
              <a:cxnLst/>
              <a:rect l="l" t="t" r="r" b="b"/>
              <a:pathLst>
                <a:path w="836" h="2447" extrusionOk="0">
                  <a:moveTo>
                    <a:pt x="0" y="0"/>
                  </a:moveTo>
                  <a:lnTo>
                    <a:pt x="0" y="2447"/>
                  </a:lnTo>
                  <a:lnTo>
                    <a:pt x="836" y="2447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6"/>
            <p:cNvSpPr/>
            <p:nvPr/>
          </p:nvSpPr>
          <p:spPr>
            <a:xfrm>
              <a:off x="7077522" y="3473920"/>
              <a:ext cx="26980" cy="78971"/>
            </a:xfrm>
            <a:custGeom>
              <a:avLst/>
              <a:gdLst/>
              <a:ahLst/>
              <a:cxnLst/>
              <a:rect l="l" t="t" r="r" b="b"/>
              <a:pathLst>
                <a:path w="836" h="2447" extrusionOk="0">
                  <a:moveTo>
                    <a:pt x="0" y="0"/>
                  </a:moveTo>
                  <a:lnTo>
                    <a:pt x="0" y="2447"/>
                  </a:lnTo>
                  <a:lnTo>
                    <a:pt x="836" y="2447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6"/>
            <p:cNvSpPr/>
            <p:nvPr/>
          </p:nvSpPr>
          <p:spPr>
            <a:xfrm>
              <a:off x="7135935" y="3473920"/>
              <a:ext cx="27625" cy="78971"/>
            </a:xfrm>
            <a:custGeom>
              <a:avLst/>
              <a:gdLst/>
              <a:ahLst/>
              <a:cxnLst/>
              <a:rect l="l" t="t" r="r" b="b"/>
              <a:pathLst>
                <a:path w="856" h="2447" extrusionOk="0">
                  <a:moveTo>
                    <a:pt x="1" y="0"/>
                  </a:moveTo>
                  <a:lnTo>
                    <a:pt x="1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6"/>
            <p:cNvSpPr/>
            <p:nvPr/>
          </p:nvSpPr>
          <p:spPr>
            <a:xfrm>
              <a:off x="7194349" y="3473920"/>
              <a:ext cx="27658" cy="78971"/>
            </a:xfrm>
            <a:custGeom>
              <a:avLst/>
              <a:gdLst/>
              <a:ahLst/>
              <a:cxnLst/>
              <a:rect l="l" t="t" r="r" b="b"/>
              <a:pathLst>
                <a:path w="857" h="2447" extrusionOk="0">
                  <a:moveTo>
                    <a:pt x="1" y="0"/>
                  </a:moveTo>
                  <a:lnTo>
                    <a:pt x="1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6"/>
            <p:cNvSpPr/>
            <p:nvPr/>
          </p:nvSpPr>
          <p:spPr>
            <a:xfrm>
              <a:off x="7252149" y="3473920"/>
              <a:ext cx="27625" cy="78971"/>
            </a:xfrm>
            <a:custGeom>
              <a:avLst/>
              <a:gdLst/>
              <a:ahLst/>
              <a:cxnLst/>
              <a:rect l="l" t="t" r="r" b="b"/>
              <a:pathLst>
                <a:path w="856" h="2447" extrusionOk="0">
                  <a:moveTo>
                    <a:pt x="0" y="0"/>
                  </a:moveTo>
                  <a:lnTo>
                    <a:pt x="0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6"/>
            <p:cNvSpPr/>
            <p:nvPr/>
          </p:nvSpPr>
          <p:spPr>
            <a:xfrm>
              <a:off x="6611443" y="3491250"/>
              <a:ext cx="412184" cy="44956"/>
            </a:xfrm>
            <a:custGeom>
              <a:avLst/>
              <a:gdLst/>
              <a:ahLst/>
              <a:cxnLst/>
              <a:rect l="l" t="t" r="r" b="b"/>
              <a:pathLst>
                <a:path w="12772" h="1393" extrusionOk="0">
                  <a:moveTo>
                    <a:pt x="697" y="0"/>
                  </a:moveTo>
                  <a:cubicBezTo>
                    <a:pt x="299" y="0"/>
                    <a:pt x="0" y="338"/>
                    <a:pt x="0" y="696"/>
                  </a:cubicBezTo>
                  <a:cubicBezTo>
                    <a:pt x="0" y="1094"/>
                    <a:pt x="319" y="1393"/>
                    <a:pt x="697" y="1393"/>
                  </a:cubicBezTo>
                  <a:lnTo>
                    <a:pt x="12075" y="1393"/>
                  </a:lnTo>
                  <a:cubicBezTo>
                    <a:pt x="12473" y="1393"/>
                    <a:pt x="12771" y="1074"/>
                    <a:pt x="12771" y="696"/>
                  </a:cubicBezTo>
                  <a:cubicBezTo>
                    <a:pt x="12771" y="338"/>
                    <a:pt x="12453" y="0"/>
                    <a:pt x="120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6"/>
            <p:cNvSpPr/>
            <p:nvPr/>
          </p:nvSpPr>
          <p:spPr>
            <a:xfrm>
              <a:off x="6218525" y="3193343"/>
              <a:ext cx="990637" cy="220260"/>
            </a:xfrm>
            <a:custGeom>
              <a:avLst/>
              <a:gdLst/>
              <a:ahLst/>
              <a:cxnLst/>
              <a:rect l="l" t="t" r="r" b="b"/>
              <a:pathLst>
                <a:path w="30696" h="6825" extrusionOk="0">
                  <a:moveTo>
                    <a:pt x="1" y="1"/>
                  </a:moveTo>
                  <a:lnTo>
                    <a:pt x="1" y="6824"/>
                  </a:lnTo>
                  <a:lnTo>
                    <a:pt x="30695" y="6824"/>
                  </a:lnTo>
                  <a:lnTo>
                    <a:pt x="30695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6"/>
            <p:cNvSpPr/>
            <p:nvPr/>
          </p:nvSpPr>
          <p:spPr>
            <a:xfrm>
              <a:off x="6219203" y="3384654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46"/>
            <p:cNvSpPr/>
            <p:nvPr/>
          </p:nvSpPr>
          <p:spPr>
            <a:xfrm>
              <a:off x="6219203" y="3367324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6"/>
            <p:cNvSpPr/>
            <p:nvPr/>
          </p:nvSpPr>
          <p:spPr>
            <a:xfrm>
              <a:off x="6219203" y="3349993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46"/>
            <p:cNvSpPr/>
            <p:nvPr/>
          </p:nvSpPr>
          <p:spPr>
            <a:xfrm>
              <a:off x="6219203" y="3332663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6"/>
            <p:cNvSpPr/>
            <p:nvPr/>
          </p:nvSpPr>
          <p:spPr>
            <a:xfrm>
              <a:off x="6219203" y="3315978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46"/>
            <p:cNvSpPr/>
            <p:nvPr/>
          </p:nvSpPr>
          <p:spPr>
            <a:xfrm>
              <a:off x="6219203" y="3298648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6"/>
            <p:cNvSpPr/>
            <p:nvPr/>
          </p:nvSpPr>
          <p:spPr>
            <a:xfrm>
              <a:off x="6219203" y="3281317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46"/>
            <p:cNvSpPr/>
            <p:nvPr/>
          </p:nvSpPr>
          <p:spPr>
            <a:xfrm>
              <a:off x="6219203" y="3263987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46"/>
            <p:cNvSpPr/>
            <p:nvPr/>
          </p:nvSpPr>
          <p:spPr>
            <a:xfrm>
              <a:off x="6219203" y="3246657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6"/>
            <p:cNvSpPr/>
            <p:nvPr/>
          </p:nvSpPr>
          <p:spPr>
            <a:xfrm>
              <a:off x="6219203" y="3229940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6"/>
            <p:cNvSpPr/>
            <p:nvPr/>
          </p:nvSpPr>
          <p:spPr>
            <a:xfrm>
              <a:off x="6219203" y="3212609"/>
              <a:ext cx="1042581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rgbClr val="FFFF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6"/>
            <p:cNvSpPr/>
            <p:nvPr/>
          </p:nvSpPr>
          <p:spPr>
            <a:xfrm>
              <a:off x="6190932" y="3390463"/>
              <a:ext cx="1050309" cy="34693"/>
            </a:xfrm>
            <a:custGeom>
              <a:avLst/>
              <a:gdLst/>
              <a:ahLst/>
              <a:cxnLst/>
              <a:rect l="l" t="t" r="r" b="b"/>
              <a:pathLst>
                <a:path w="32545" h="1075" extrusionOk="0">
                  <a:moveTo>
                    <a:pt x="438" y="0"/>
                  </a:moveTo>
                  <a:cubicBezTo>
                    <a:pt x="200" y="0"/>
                    <a:pt x="1" y="199"/>
                    <a:pt x="1" y="438"/>
                  </a:cubicBezTo>
                  <a:lnTo>
                    <a:pt x="1" y="617"/>
                  </a:lnTo>
                  <a:cubicBezTo>
                    <a:pt x="1" y="875"/>
                    <a:pt x="200" y="1074"/>
                    <a:pt x="438" y="1074"/>
                  </a:cubicBezTo>
                  <a:lnTo>
                    <a:pt x="32087" y="1074"/>
                  </a:lnTo>
                  <a:cubicBezTo>
                    <a:pt x="32346" y="1074"/>
                    <a:pt x="32545" y="875"/>
                    <a:pt x="32545" y="617"/>
                  </a:cubicBezTo>
                  <a:lnTo>
                    <a:pt x="32545" y="438"/>
                  </a:lnTo>
                  <a:cubicBezTo>
                    <a:pt x="32545" y="199"/>
                    <a:pt x="32346" y="0"/>
                    <a:pt x="32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6"/>
            <p:cNvSpPr/>
            <p:nvPr/>
          </p:nvSpPr>
          <p:spPr>
            <a:xfrm>
              <a:off x="6190932" y="3182434"/>
              <a:ext cx="1050309" cy="34693"/>
            </a:xfrm>
            <a:custGeom>
              <a:avLst/>
              <a:gdLst/>
              <a:ahLst/>
              <a:cxnLst/>
              <a:rect l="l" t="t" r="r" b="b"/>
              <a:pathLst>
                <a:path w="32545" h="1075" extrusionOk="0">
                  <a:moveTo>
                    <a:pt x="438" y="1"/>
                  </a:moveTo>
                  <a:cubicBezTo>
                    <a:pt x="200" y="1"/>
                    <a:pt x="1" y="200"/>
                    <a:pt x="1" y="458"/>
                  </a:cubicBezTo>
                  <a:lnTo>
                    <a:pt x="1" y="617"/>
                  </a:lnTo>
                  <a:cubicBezTo>
                    <a:pt x="1" y="876"/>
                    <a:pt x="200" y="1075"/>
                    <a:pt x="438" y="1075"/>
                  </a:cubicBezTo>
                  <a:lnTo>
                    <a:pt x="32087" y="1075"/>
                  </a:lnTo>
                  <a:cubicBezTo>
                    <a:pt x="32346" y="1075"/>
                    <a:pt x="32545" y="876"/>
                    <a:pt x="32545" y="617"/>
                  </a:cubicBezTo>
                  <a:lnTo>
                    <a:pt x="32545" y="458"/>
                  </a:lnTo>
                  <a:cubicBezTo>
                    <a:pt x="32545" y="200"/>
                    <a:pt x="32346" y="1"/>
                    <a:pt x="32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6"/>
            <p:cNvSpPr/>
            <p:nvPr/>
          </p:nvSpPr>
          <p:spPr>
            <a:xfrm>
              <a:off x="6133810" y="3799388"/>
              <a:ext cx="983537" cy="131640"/>
            </a:xfrm>
            <a:custGeom>
              <a:avLst/>
              <a:gdLst/>
              <a:ahLst/>
              <a:cxnLst/>
              <a:rect l="l" t="t" r="r" b="b"/>
              <a:pathLst>
                <a:path w="30476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30476" y="4079"/>
                  </a:lnTo>
                  <a:lnTo>
                    <a:pt x="304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6"/>
            <p:cNvSpPr/>
            <p:nvPr/>
          </p:nvSpPr>
          <p:spPr>
            <a:xfrm>
              <a:off x="6185801" y="3799388"/>
              <a:ext cx="34047" cy="131640"/>
            </a:xfrm>
            <a:custGeom>
              <a:avLst/>
              <a:gdLst/>
              <a:ahLst/>
              <a:cxnLst/>
              <a:rect l="l" t="t" r="r" b="b"/>
              <a:pathLst>
                <a:path w="1055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EF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6"/>
            <p:cNvSpPr/>
            <p:nvPr/>
          </p:nvSpPr>
          <p:spPr>
            <a:xfrm>
              <a:off x="6253218" y="3799388"/>
              <a:ext cx="33402" cy="131640"/>
            </a:xfrm>
            <a:custGeom>
              <a:avLst/>
              <a:gdLst/>
              <a:ahLst/>
              <a:cxnLst/>
              <a:rect l="l" t="t" r="r" b="b"/>
              <a:pathLst>
                <a:path w="1035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1035" y="4079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6"/>
            <p:cNvSpPr/>
            <p:nvPr/>
          </p:nvSpPr>
          <p:spPr>
            <a:xfrm>
              <a:off x="6320603" y="3799388"/>
              <a:ext cx="34080" cy="131640"/>
            </a:xfrm>
            <a:custGeom>
              <a:avLst/>
              <a:gdLst/>
              <a:ahLst/>
              <a:cxnLst/>
              <a:rect l="l" t="t" r="r" b="b"/>
              <a:pathLst>
                <a:path w="1056" h="4079" extrusionOk="0">
                  <a:moveTo>
                    <a:pt x="1" y="1"/>
                  </a:moveTo>
                  <a:lnTo>
                    <a:pt x="1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EF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6"/>
            <p:cNvSpPr/>
            <p:nvPr/>
          </p:nvSpPr>
          <p:spPr>
            <a:xfrm>
              <a:off x="6391893" y="3825077"/>
              <a:ext cx="677303" cy="80262"/>
            </a:xfrm>
            <a:custGeom>
              <a:avLst/>
              <a:gdLst/>
              <a:ahLst/>
              <a:cxnLst/>
              <a:rect l="l" t="t" r="r" b="b"/>
              <a:pathLst>
                <a:path w="20987" h="2487" extrusionOk="0">
                  <a:moveTo>
                    <a:pt x="1174" y="0"/>
                  </a:moveTo>
                  <a:cubicBezTo>
                    <a:pt x="1174" y="657"/>
                    <a:pt x="656" y="1174"/>
                    <a:pt x="0" y="1174"/>
                  </a:cubicBezTo>
                  <a:lnTo>
                    <a:pt x="0" y="1333"/>
                  </a:lnTo>
                  <a:cubicBezTo>
                    <a:pt x="656" y="1333"/>
                    <a:pt x="1174" y="1850"/>
                    <a:pt x="1174" y="2487"/>
                  </a:cubicBezTo>
                  <a:lnTo>
                    <a:pt x="19833" y="2487"/>
                  </a:lnTo>
                  <a:cubicBezTo>
                    <a:pt x="19833" y="1850"/>
                    <a:pt x="20350" y="1333"/>
                    <a:pt x="20987" y="1333"/>
                  </a:cubicBezTo>
                  <a:lnTo>
                    <a:pt x="20987" y="1174"/>
                  </a:lnTo>
                  <a:cubicBezTo>
                    <a:pt x="20350" y="1174"/>
                    <a:pt x="19833" y="657"/>
                    <a:pt x="19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6"/>
            <p:cNvSpPr/>
            <p:nvPr/>
          </p:nvSpPr>
          <p:spPr>
            <a:xfrm>
              <a:off x="6468282" y="3879004"/>
              <a:ext cx="536078" cy="8359"/>
            </a:xfrm>
            <a:custGeom>
              <a:avLst/>
              <a:gdLst/>
              <a:ahLst/>
              <a:cxnLst/>
              <a:rect l="l" t="t" r="r" b="b"/>
              <a:pathLst>
                <a:path w="16611" h="259" extrusionOk="0">
                  <a:moveTo>
                    <a:pt x="120" y="0"/>
                  </a:moveTo>
                  <a:cubicBezTo>
                    <a:pt x="60" y="0"/>
                    <a:pt x="0" y="60"/>
                    <a:pt x="0" y="120"/>
                  </a:cubicBezTo>
                  <a:cubicBezTo>
                    <a:pt x="0" y="199"/>
                    <a:pt x="60" y="259"/>
                    <a:pt x="120" y="259"/>
                  </a:cubicBezTo>
                  <a:lnTo>
                    <a:pt x="16491" y="259"/>
                  </a:lnTo>
                  <a:cubicBezTo>
                    <a:pt x="16571" y="259"/>
                    <a:pt x="16611" y="199"/>
                    <a:pt x="16611" y="120"/>
                  </a:cubicBezTo>
                  <a:cubicBezTo>
                    <a:pt x="16611" y="60"/>
                    <a:pt x="16571" y="0"/>
                    <a:pt x="1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6"/>
            <p:cNvSpPr/>
            <p:nvPr/>
          </p:nvSpPr>
          <p:spPr>
            <a:xfrm>
              <a:off x="6468282" y="3860383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0"/>
                  </a:moveTo>
                  <a:cubicBezTo>
                    <a:pt x="60" y="0"/>
                    <a:pt x="0" y="60"/>
                    <a:pt x="0" y="140"/>
                  </a:cubicBezTo>
                  <a:cubicBezTo>
                    <a:pt x="0" y="199"/>
                    <a:pt x="60" y="259"/>
                    <a:pt x="120" y="259"/>
                  </a:cubicBezTo>
                  <a:lnTo>
                    <a:pt x="16491" y="259"/>
                  </a:lnTo>
                  <a:cubicBezTo>
                    <a:pt x="16571" y="259"/>
                    <a:pt x="16611" y="199"/>
                    <a:pt x="16611" y="140"/>
                  </a:cubicBezTo>
                  <a:cubicBezTo>
                    <a:pt x="16611" y="80"/>
                    <a:pt x="16571" y="0"/>
                    <a:pt x="1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6"/>
            <p:cNvSpPr/>
            <p:nvPr/>
          </p:nvSpPr>
          <p:spPr>
            <a:xfrm>
              <a:off x="6468282" y="3843052"/>
              <a:ext cx="536078" cy="7745"/>
            </a:xfrm>
            <a:custGeom>
              <a:avLst/>
              <a:gdLst/>
              <a:ahLst/>
              <a:cxnLst/>
              <a:rect l="l" t="t" r="r" b="b"/>
              <a:pathLst>
                <a:path w="16611" h="240" extrusionOk="0">
                  <a:moveTo>
                    <a:pt x="120" y="0"/>
                  </a:moveTo>
                  <a:cubicBezTo>
                    <a:pt x="60" y="0"/>
                    <a:pt x="0" y="40"/>
                    <a:pt x="0" y="120"/>
                  </a:cubicBezTo>
                  <a:cubicBezTo>
                    <a:pt x="0" y="199"/>
                    <a:pt x="60" y="239"/>
                    <a:pt x="120" y="239"/>
                  </a:cubicBezTo>
                  <a:lnTo>
                    <a:pt x="16491" y="239"/>
                  </a:lnTo>
                  <a:cubicBezTo>
                    <a:pt x="16571" y="239"/>
                    <a:pt x="16611" y="199"/>
                    <a:pt x="16611" y="120"/>
                  </a:cubicBezTo>
                  <a:cubicBezTo>
                    <a:pt x="16611" y="40"/>
                    <a:pt x="16571" y="0"/>
                    <a:pt x="1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6"/>
            <p:cNvSpPr/>
            <p:nvPr/>
          </p:nvSpPr>
          <p:spPr>
            <a:xfrm>
              <a:off x="6069587" y="3604881"/>
              <a:ext cx="1099137" cy="195830"/>
            </a:xfrm>
            <a:custGeom>
              <a:avLst/>
              <a:gdLst/>
              <a:ahLst/>
              <a:cxnLst/>
              <a:rect l="l" t="t" r="r" b="b"/>
              <a:pathLst>
                <a:path w="34058" h="6068" extrusionOk="0">
                  <a:moveTo>
                    <a:pt x="1" y="0"/>
                  </a:moveTo>
                  <a:lnTo>
                    <a:pt x="1" y="6067"/>
                  </a:lnTo>
                  <a:lnTo>
                    <a:pt x="34057" y="6067"/>
                  </a:lnTo>
                  <a:lnTo>
                    <a:pt x="340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6"/>
            <p:cNvSpPr/>
            <p:nvPr/>
          </p:nvSpPr>
          <p:spPr>
            <a:xfrm>
              <a:off x="6130582" y="3660713"/>
              <a:ext cx="109178" cy="83489"/>
            </a:xfrm>
            <a:custGeom>
              <a:avLst/>
              <a:gdLst/>
              <a:ahLst/>
              <a:cxnLst/>
              <a:rect l="l" t="t" r="r" b="b"/>
              <a:pathLst>
                <a:path w="3383" h="2587" extrusionOk="0">
                  <a:moveTo>
                    <a:pt x="1692" y="1"/>
                  </a:moveTo>
                  <a:cubicBezTo>
                    <a:pt x="776" y="1"/>
                    <a:pt x="1" y="578"/>
                    <a:pt x="1" y="1294"/>
                  </a:cubicBezTo>
                  <a:cubicBezTo>
                    <a:pt x="1" y="2010"/>
                    <a:pt x="776" y="2587"/>
                    <a:pt x="1692" y="2587"/>
                  </a:cubicBezTo>
                  <a:cubicBezTo>
                    <a:pt x="2607" y="2587"/>
                    <a:pt x="3382" y="2010"/>
                    <a:pt x="3382" y="1294"/>
                  </a:cubicBezTo>
                  <a:cubicBezTo>
                    <a:pt x="3382" y="578"/>
                    <a:pt x="2607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6"/>
            <p:cNvSpPr/>
            <p:nvPr/>
          </p:nvSpPr>
          <p:spPr>
            <a:xfrm>
              <a:off x="6271839" y="3658163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0" y="0"/>
                  </a:moveTo>
                  <a:lnTo>
                    <a:pt x="0" y="2745"/>
                  </a:lnTo>
                  <a:lnTo>
                    <a:pt x="497" y="2745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46"/>
            <p:cNvSpPr/>
            <p:nvPr/>
          </p:nvSpPr>
          <p:spPr>
            <a:xfrm>
              <a:off x="6306500" y="3658163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0" y="0"/>
                  </a:moveTo>
                  <a:lnTo>
                    <a:pt x="0" y="2745"/>
                  </a:lnTo>
                  <a:lnTo>
                    <a:pt x="498" y="2745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46"/>
            <p:cNvSpPr/>
            <p:nvPr/>
          </p:nvSpPr>
          <p:spPr>
            <a:xfrm>
              <a:off x="6340515" y="3658163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1" y="0"/>
                  </a:moveTo>
                  <a:lnTo>
                    <a:pt x="1" y="2745"/>
                  </a:lnTo>
                  <a:lnTo>
                    <a:pt x="498" y="2745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46"/>
            <p:cNvSpPr/>
            <p:nvPr/>
          </p:nvSpPr>
          <p:spPr>
            <a:xfrm>
              <a:off x="6375176" y="3658163"/>
              <a:ext cx="16104" cy="88620"/>
            </a:xfrm>
            <a:custGeom>
              <a:avLst/>
              <a:gdLst/>
              <a:ahLst/>
              <a:cxnLst/>
              <a:rect l="l" t="t" r="r" b="b"/>
              <a:pathLst>
                <a:path w="499" h="2746" extrusionOk="0">
                  <a:moveTo>
                    <a:pt x="1" y="0"/>
                  </a:moveTo>
                  <a:lnTo>
                    <a:pt x="1" y="2745"/>
                  </a:lnTo>
                  <a:lnTo>
                    <a:pt x="498" y="2745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46"/>
            <p:cNvSpPr/>
            <p:nvPr/>
          </p:nvSpPr>
          <p:spPr>
            <a:xfrm>
              <a:off x="6426553" y="3658163"/>
              <a:ext cx="670913" cy="88620"/>
            </a:xfrm>
            <a:custGeom>
              <a:avLst/>
              <a:gdLst/>
              <a:ahLst/>
              <a:cxnLst/>
              <a:rect l="l" t="t" r="r" b="b"/>
              <a:pathLst>
                <a:path w="20789" h="2746" extrusionOk="0">
                  <a:moveTo>
                    <a:pt x="0" y="0"/>
                  </a:moveTo>
                  <a:lnTo>
                    <a:pt x="0" y="2745"/>
                  </a:lnTo>
                  <a:lnTo>
                    <a:pt x="20788" y="2745"/>
                  </a:lnTo>
                  <a:lnTo>
                    <a:pt x="207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46"/>
            <p:cNvSpPr/>
            <p:nvPr/>
          </p:nvSpPr>
          <p:spPr>
            <a:xfrm>
              <a:off x="6151140" y="3676785"/>
              <a:ext cx="66159" cy="51378"/>
            </a:xfrm>
            <a:custGeom>
              <a:avLst/>
              <a:gdLst/>
              <a:ahLst/>
              <a:cxnLst/>
              <a:rect l="l" t="t" r="r" b="b"/>
              <a:pathLst>
                <a:path w="2050" h="1592" extrusionOk="0">
                  <a:moveTo>
                    <a:pt x="1035" y="0"/>
                  </a:moveTo>
                  <a:cubicBezTo>
                    <a:pt x="458" y="0"/>
                    <a:pt x="0" y="358"/>
                    <a:pt x="0" y="796"/>
                  </a:cubicBezTo>
                  <a:cubicBezTo>
                    <a:pt x="0" y="1234"/>
                    <a:pt x="458" y="1592"/>
                    <a:pt x="1035" y="1592"/>
                  </a:cubicBezTo>
                  <a:cubicBezTo>
                    <a:pt x="1592" y="1592"/>
                    <a:pt x="2049" y="1234"/>
                    <a:pt x="2049" y="796"/>
                  </a:cubicBezTo>
                  <a:cubicBezTo>
                    <a:pt x="2049" y="358"/>
                    <a:pt x="1592" y="0"/>
                    <a:pt x="1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46"/>
            <p:cNvSpPr/>
            <p:nvPr/>
          </p:nvSpPr>
          <p:spPr>
            <a:xfrm>
              <a:off x="6223043" y="3939354"/>
              <a:ext cx="989959" cy="132930"/>
            </a:xfrm>
            <a:custGeom>
              <a:avLst/>
              <a:gdLst/>
              <a:ahLst/>
              <a:cxnLst/>
              <a:rect l="l" t="t" r="r" b="b"/>
              <a:pathLst>
                <a:path w="30675" h="4119" extrusionOk="0">
                  <a:moveTo>
                    <a:pt x="0" y="0"/>
                  </a:moveTo>
                  <a:lnTo>
                    <a:pt x="0" y="4118"/>
                  </a:lnTo>
                  <a:lnTo>
                    <a:pt x="30675" y="4118"/>
                  </a:lnTo>
                  <a:lnTo>
                    <a:pt x="306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46"/>
            <p:cNvSpPr/>
            <p:nvPr/>
          </p:nvSpPr>
          <p:spPr>
            <a:xfrm>
              <a:off x="6222366" y="4034364"/>
              <a:ext cx="990662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0" y="0"/>
                  </a:moveTo>
                  <a:lnTo>
                    <a:pt x="42909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46"/>
            <p:cNvSpPr/>
            <p:nvPr/>
          </p:nvSpPr>
          <p:spPr>
            <a:xfrm>
              <a:off x="6222366" y="4016388"/>
              <a:ext cx="990662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0" y="0"/>
                  </a:moveTo>
                  <a:lnTo>
                    <a:pt x="42909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46"/>
            <p:cNvSpPr/>
            <p:nvPr/>
          </p:nvSpPr>
          <p:spPr>
            <a:xfrm>
              <a:off x="6222366" y="3997767"/>
              <a:ext cx="990662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0" y="1"/>
                  </a:moveTo>
                  <a:lnTo>
                    <a:pt x="42909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46"/>
            <p:cNvSpPr/>
            <p:nvPr/>
          </p:nvSpPr>
          <p:spPr>
            <a:xfrm>
              <a:off x="6222366" y="3979146"/>
              <a:ext cx="990662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0" y="1"/>
                  </a:moveTo>
                  <a:lnTo>
                    <a:pt x="42909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46"/>
            <p:cNvSpPr/>
            <p:nvPr/>
          </p:nvSpPr>
          <p:spPr>
            <a:xfrm>
              <a:off x="6191577" y="4058116"/>
              <a:ext cx="1050309" cy="20590"/>
            </a:xfrm>
            <a:custGeom>
              <a:avLst/>
              <a:gdLst/>
              <a:ahLst/>
              <a:cxnLst/>
              <a:rect l="l" t="t" r="r" b="b"/>
              <a:pathLst>
                <a:path w="32545" h="638" extrusionOk="0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8"/>
                    <a:pt x="140" y="637"/>
                    <a:pt x="319" y="637"/>
                  </a:cubicBezTo>
                  <a:lnTo>
                    <a:pt x="32227" y="637"/>
                  </a:lnTo>
                  <a:cubicBezTo>
                    <a:pt x="32406" y="637"/>
                    <a:pt x="32545" y="498"/>
                    <a:pt x="32545" y="319"/>
                  </a:cubicBezTo>
                  <a:cubicBezTo>
                    <a:pt x="32545" y="140"/>
                    <a:pt x="32406" y="0"/>
                    <a:pt x="32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46"/>
            <p:cNvSpPr/>
            <p:nvPr/>
          </p:nvSpPr>
          <p:spPr>
            <a:xfrm>
              <a:off x="6191577" y="3932286"/>
              <a:ext cx="1050309" cy="20590"/>
            </a:xfrm>
            <a:custGeom>
              <a:avLst/>
              <a:gdLst/>
              <a:ahLst/>
              <a:cxnLst/>
              <a:rect l="l" t="t" r="r" b="b"/>
              <a:pathLst>
                <a:path w="32545" h="638" extrusionOk="0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8"/>
                    <a:pt x="140" y="637"/>
                    <a:pt x="319" y="637"/>
                  </a:cubicBezTo>
                  <a:lnTo>
                    <a:pt x="32227" y="637"/>
                  </a:lnTo>
                  <a:cubicBezTo>
                    <a:pt x="32406" y="637"/>
                    <a:pt x="32545" y="498"/>
                    <a:pt x="32545" y="319"/>
                  </a:cubicBezTo>
                  <a:cubicBezTo>
                    <a:pt x="32545" y="140"/>
                    <a:pt x="32406" y="0"/>
                    <a:pt x="32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9" name="Google Shape;3729;p46"/>
          <p:cNvGrpSpPr/>
          <p:nvPr/>
        </p:nvGrpSpPr>
        <p:grpSpPr>
          <a:xfrm>
            <a:off x="5214498" y="1017722"/>
            <a:ext cx="2236000" cy="3005335"/>
            <a:chOff x="6304573" y="1017722"/>
            <a:chExt cx="2236000" cy="3005335"/>
          </a:xfrm>
        </p:grpSpPr>
        <p:sp>
          <p:nvSpPr>
            <p:cNvPr id="3730" name="Google Shape;3730;p46"/>
            <p:cNvSpPr/>
            <p:nvPr/>
          </p:nvSpPr>
          <p:spPr>
            <a:xfrm flipH="1">
              <a:off x="6816316" y="1921109"/>
              <a:ext cx="629066" cy="877666"/>
            </a:xfrm>
            <a:custGeom>
              <a:avLst/>
              <a:gdLst/>
              <a:ahLst/>
              <a:cxnLst/>
              <a:rect l="l" t="t" r="r" b="b"/>
              <a:pathLst>
                <a:path w="36294" h="50637" extrusionOk="0">
                  <a:moveTo>
                    <a:pt x="8941" y="0"/>
                  </a:moveTo>
                  <a:lnTo>
                    <a:pt x="1" y="42297"/>
                  </a:lnTo>
                  <a:lnTo>
                    <a:pt x="27354" y="50636"/>
                  </a:lnTo>
                  <a:lnTo>
                    <a:pt x="36293" y="8406"/>
                  </a:lnTo>
                  <a:lnTo>
                    <a:pt x="89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46"/>
            <p:cNvSpPr/>
            <p:nvPr/>
          </p:nvSpPr>
          <p:spPr>
            <a:xfrm flipH="1">
              <a:off x="6759763" y="2534530"/>
              <a:ext cx="1420572" cy="1406030"/>
            </a:xfrm>
            <a:custGeom>
              <a:avLst/>
              <a:gdLst/>
              <a:ahLst/>
              <a:cxnLst/>
              <a:rect l="l" t="t" r="r" b="b"/>
              <a:pathLst>
                <a:path w="81960" h="81121" extrusionOk="0">
                  <a:moveTo>
                    <a:pt x="60323" y="1"/>
                  </a:moveTo>
                  <a:cubicBezTo>
                    <a:pt x="43501" y="1"/>
                    <a:pt x="1" y="64853"/>
                    <a:pt x="1" y="64853"/>
                  </a:cubicBezTo>
                  <a:cubicBezTo>
                    <a:pt x="1" y="64853"/>
                    <a:pt x="7863" y="81121"/>
                    <a:pt x="23181" y="81121"/>
                  </a:cubicBezTo>
                  <a:cubicBezTo>
                    <a:pt x="23512" y="81121"/>
                    <a:pt x="23847" y="81113"/>
                    <a:pt x="24185" y="81098"/>
                  </a:cubicBezTo>
                  <a:cubicBezTo>
                    <a:pt x="40096" y="80330"/>
                    <a:pt x="54940" y="41002"/>
                    <a:pt x="54940" y="41002"/>
                  </a:cubicBezTo>
                  <a:lnTo>
                    <a:pt x="60044" y="68288"/>
                  </a:lnTo>
                  <a:lnTo>
                    <a:pt x="81959" y="59449"/>
                  </a:lnTo>
                  <a:cubicBezTo>
                    <a:pt x="81959" y="59449"/>
                    <a:pt x="79224" y="47940"/>
                    <a:pt x="76856" y="34531"/>
                  </a:cubicBezTo>
                  <a:cubicBezTo>
                    <a:pt x="74054" y="18653"/>
                    <a:pt x="71085" y="2008"/>
                    <a:pt x="61445" y="106"/>
                  </a:cubicBezTo>
                  <a:cubicBezTo>
                    <a:pt x="61086" y="35"/>
                    <a:pt x="60711" y="1"/>
                    <a:pt x="60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46"/>
            <p:cNvSpPr/>
            <p:nvPr/>
          </p:nvSpPr>
          <p:spPr>
            <a:xfrm flipH="1">
              <a:off x="6754964" y="3571431"/>
              <a:ext cx="252101" cy="201213"/>
            </a:xfrm>
            <a:custGeom>
              <a:avLst/>
              <a:gdLst/>
              <a:ahLst/>
              <a:cxnLst/>
              <a:rect l="l" t="t" r="r" b="b"/>
              <a:pathLst>
                <a:path w="14545" h="11609" extrusionOk="0">
                  <a:moveTo>
                    <a:pt x="10408" y="1"/>
                  </a:moveTo>
                  <a:lnTo>
                    <a:pt x="1" y="2669"/>
                  </a:lnTo>
                  <a:cubicBezTo>
                    <a:pt x="1435" y="5438"/>
                    <a:pt x="2502" y="8473"/>
                    <a:pt x="3003" y="11609"/>
                  </a:cubicBezTo>
                  <a:cubicBezTo>
                    <a:pt x="5338" y="11309"/>
                    <a:pt x="7573" y="10542"/>
                    <a:pt x="9674" y="9441"/>
                  </a:cubicBezTo>
                  <a:cubicBezTo>
                    <a:pt x="11442" y="8473"/>
                    <a:pt x="13077" y="7206"/>
                    <a:pt x="14544" y="5805"/>
                  </a:cubicBezTo>
                  <a:cubicBezTo>
                    <a:pt x="12710" y="4204"/>
                    <a:pt x="11242" y="2269"/>
                    <a:pt x="10408" y="1"/>
                  </a:cubicBezTo>
                  <a:close/>
                </a:path>
              </a:pathLst>
            </a:custGeom>
            <a:solidFill>
              <a:srgbClr val="AC4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46"/>
            <p:cNvSpPr/>
            <p:nvPr/>
          </p:nvSpPr>
          <p:spPr>
            <a:xfrm flipH="1">
              <a:off x="6413233" y="3710789"/>
              <a:ext cx="333044" cy="128382"/>
            </a:xfrm>
            <a:custGeom>
              <a:avLst/>
              <a:gdLst/>
              <a:ahLst/>
              <a:cxnLst/>
              <a:rect l="l" t="t" r="r" b="b"/>
              <a:pathLst>
                <a:path w="19215" h="7407" extrusionOk="0">
                  <a:moveTo>
                    <a:pt x="2836" y="1"/>
                  </a:moveTo>
                  <a:cubicBezTo>
                    <a:pt x="1535" y="1368"/>
                    <a:pt x="568" y="3003"/>
                    <a:pt x="1" y="4804"/>
                  </a:cubicBezTo>
                  <a:cubicBezTo>
                    <a:pt x="6038" y="5805"/>
                    <a:pt x="12076" y="6672"/>
                    <a:pt x="18180" y="7406"/>
                  </a:cubicBezTo>
                  <a:cubicBezTo>
                    <a:pt x="18480" y="6405"/>
                    <a:pt x="18714" y="5471"/>
                    <a:pt x="19214" y="4637"/>
                  </a:cubicBezTo>
                  <a:cubicBezTo>
                    <a:pt x="18347" y="4204"/>
                    <a:pt x="17413" y="3870"/>
                    <a:pt x="16512" y="3637"/>
                  </a:cubicBezTo>
                  <a:cubicBezTo>
                    <a:pt x="14244" y="3070"/>
                    <a:pt x="11909" y="2803"/>
                    <a:pt x="9674" y="2336"/>
                  </a:cubicBezTo>
                  <a:cubicBezTo>
                    <a:pt x="7306" y="1869"/>
                    <a:pt x="4971" y="1135"/>
                    <a:pt x="2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46"/>
            <p:cNvSpPr/>
            <p:nvPr/>
          </p:nvSpPr>
          <p:spPr>
            <a:xfrm flipH="1">
              <a:off x="6627735" y="3684196"/>
              <a:ext cx="83837" cy="166531"/>
            </a:xfrm>
            <a:custGeom>
              <a:avLst/>
              <a:gdLst/>
              <a:ahLst/>
              <a:cxnLst/>
              <a:rect l="l" t="t" r="r" b="b"/>
              <a:pathLst>
                <a:path w="4837" h="9608" fill="none" extrusionOk="0">
                  <a:moveTo>
                    <a:pt x="4837" y="0"/>
                  </a:moveTo>
                  <a:cubicBezTo>
                    <a:pt x="2669" y="2869"/>
                    <a:pt x="1034" y="6171"/>
                    <a:pt x="0" y="9607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46"/>
            <p:cNvSpPr/>
            <p:nvPr/>
          </p:nvSpPr>
          <p:spPr>
            <a:xfrm flipH="1">
              <a:off x="6590722" y="3713112"/>
              <a:ext cx="63610" cy="150914"/>
            </a:xfrm>
            <a:custGeom>
              <a:avLst/>
              <a:gdLst/>
              <a:ahLst/>
              <a:cxnLst/>
              <a:rect l="l" t="t" r="r" b="b"/>
              <a:pathLst>
                <a:path w="3670" h="8707" fill="none" extrusionOk="0">
                  <a:moveTo>
                    <a:pt x="3670" y="0"/>
                  </a:moveTo>
                  <a:cubicBezTo>
                    <a:pt x="2102" y="2769"/>
                    <a:pt x="868" y="5671"/>
                    <a:pt x="0" y="8706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46"/>
            <p:cNvSpPr/>
            <p:nvPr/>
          </p:nvSpPr>
          <p:spPr>
            <a:xfrm flipH="1">
              <a:off x="6523064" y="3718884"/>
              <a:ext cx="68827" cy="155542"/>
            </a:xfrm>
            <a:custGeom>
              <a:avLst/>
              <a:gdLst/>
              <a:ahLst/>
              <a:cxnLst/>
              <a:rect l="l" t="t" r="r" b="b"/>
              <a:pathLst>
                <a:path w="3971" h="8974" fill="none" extrusionOk="0">
                  <a:moveTo>
                    <a:pt x="3970" y="1"/>
                  </a:moveTo>
                  <a:cubicBezTo>
                    <a:pt x="2169" y="2769"/>
                    <a:pt x="835" y="5805"/>
                    <a:pt x="1" y="8974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46"/>
            <p:cNvSpPr/>
            <p:nvPr/>
          </p:nvSpPr>
          <p:spPr>
            <a:xfrm flipH="1">
              <a:off x="6477384" y="3732770"/>
              <a:ext cx="48583" cy="153219"/>
            </a:xfrm>
            <a:custGeom>
              <a:avLst/>
              <a:gdLst/>
              <a:ahLst/>
              <a:cxnLst/>
              <a:rect l="l" t="t" r="r" b="b"/>
              <a:pathLst>
                <a:path w="2803" h="8840" fill="none" extrusionOk="0">
                  <a:moveTo>
                    <a:pt x="2803" y="0"/>
                  </a:moveTo>
                  <a:cubicBezTo>
                    <a:pt x="1535" y="2836"/>
                    <a:pt x="601" y="5804"/>
                    <a:pt x="1" y="8840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46"/>
            <p:cNvSpPr/>
            <p:nvPr/>
          </p:nvSpPr>
          <p:spPr>
            <a:xfrm flipH="1">
              <a:off x="6427078" y="3755895"/>
              <a:ext cx="53783" cy="128954"/>
            </a:xfrm>
            <a:custGeom>
              <a:avLst/>
              <a:gdLst/>
              <a:ahLst/>
              <a:cxnLst/>
              <a:rect l="l" t="t" r="r" b="b"/>
              <a:pathLst>
                <a:path w="3103" h="7440" fill="none" extrusionOk="0">
                  <a:moveTo>
                    <a:pt x="3103" y="1"/>
                  </a:moveTo>
                  <a:cubicBezTo>
                    <a:pt x="1702" y="2302"/>
                    <a:pt x="668" y="4837"/>
                    <a:pt x="1" y="7439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46"/>
            <p:cNvSpPr/>
            <p:nvPr/>
          </p:nvSpPr>
          <p:spPr>
            <a:xfrm flipH="1">
              <a:off x="6304573" y="3909709"/>
              <a:ext cx="660854" cy="42811"/>
            </a:xfrm>
            <a:custGeom>
              <a:avLst/>
              <a:gdLst/>
              <a:ahLst/>
              <a:cxnLst/>
              <a:rect l="l" t="t" r="r" b="b"/>
              <a:pathLst>
                <a:path w="38128" h="2470" extrusionOk="0">
                  <a:moveTo>
                    <a:pt x="601" y="1"/>
                  </a:moveTo>
                  <a:cubicBezTo>
                    <a:pt x="467" y="835"/>
                    <a:pt x="267" y="1668"/>
                    <a:pt x="0" y="2469"/>
                  </a:cubicBezTo>
                  <a:lnTo>
                    <a:pt x="38127" y="2469"/>
                  </a:lnTo>
                  <a:cubicBezTo>
                    <a:pt x="37894" y="1635"/>
                    <a:pt x="37694" y="801"/>
                    <a:pt x="37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46"/>
            <p:cNvSpPr/>
            <p:nvPr/>
          </p:nvSpPr>
          <p:spPr>
            <a:xfrm flipH="1">
              <a:off x="6317294" y="3671473"/>
              <a:ext cx="638893" cy="237646"/>
            </a:xfrm>
            <a:custGeom>
              <a:avLst/>
              <a:gdLst/>
              <a:ahLst/>
              <a:cxnLst/>
              <a:rect l="l" t="t" r="r" b="b"/>
              <a:pathLst>
                <a:path w="36861" h="13711" extrusionOk="0">
                  <a:moveTo>
                    <a:pt x="11576" y="0"/>
                  </a:moveTo>
                  <a:cubicBezTo>
                    <a:pt x="10108" y="1401"/>
                    <a:pt x="8474" y="2669"/>
                    <a:pt x="6672" y="3603"/>
                  </a:cubicBezTo>
                  <a:cubicBezTo>
                    <a:pt x="4638" y="4737"/>
                    <a:pt x="2336" y="5504"/>
                    <a:pt x="1" y="5771"/>
                  </a:cubicBezTo>
                  <a:cubicBezTo>
                    <a:pt x="435" y="8406"/>
                    <a:pt x="468" y="11108"/>
                    <a:pt x="1" y="13710"/>
                  </a:cubicBezTo>
                  <a:lnTo>
                    <a:pt x="36861" y="13710"/>
                  </a:lnTo>
                  <a:cubicBezTo>
                    <a:pt x="36360" y="12109"/>
                    <a:pt x="35693" y="10541"/>
                    <a:pt x="34626" y="9274"/>
                  </a:cubicBezTo>
                  <a:cubicBezTo>
                    <a:pt x="33692" y="8240"/>
                    <a:pt x="32591" y="7506"/>
                    <a:pt x="31323" y="6872"/>
                  </a:cubicBezTo>
                  <a:cubicBezTo>
                    <a:pt x="30823" y="7706"/>
                    <a:pt x="30589" y="8607"/>
                    <a:pt x="30289" y="9607"/>
                  </a:cubicBezTo>
                  <a:cubicBezTo>
                    <a:pt x="24152" y="8940"/>
                    <a:pt x="18147" y="8040"/>
                    <a:pt x="12076" y="7039"/>
                  </a:cubicBezTo>
                  <a:cubicBezTo>
                    <a:pt x="12643" y="5238"/>
                    <a:pt x="13644" y="3603"/>
                    <a:pt x="14912" y="2235"/>
                  </a:cubicBezTo>
                  <a:cubicBezTo>
                    <a:pt x="14311" y="1935"/>
                    <a:pt x="13744" y="1602"/>
                    <a:pt x="13177" y="1235"/>
                  </a:cubicBezTo>
                  <a:cubicBezTo>
                    <a:pt x="12610" y="868"/>
                    <a:pt x="12043" y="434"/>
                    <a:pt x="11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46"/>
            <p:cNvSpPr/>
            <p:nvPr/>
          </p:nvSpPr>
          <p:spPr>
            <a:xfrm flipH="1">
              <a:off x="6759763" y="2534530"/>
              <a:ext cx="1420572" cy="1406030"/>
            </a:xfrm>
            <a:custGeom>
              <a:avLst/>
              <a:gdLst/>
              <a:ahLst/>
              <a:cxnLst/>
              <a:rect l="l" t="t" r="r" b="b"/>
              <a:pathLst>
                <a:path w="81960" h="81121" extrusionOk="0">
                  <a:moveTo>
                    <a:pt x="60323" y="1"/>
                  </a:moveTo>
                  <a:cubicBezTo>
                    <a:pt x="43501" y="1"/>
                    <a:pt x="1" y="64853"/>
                    <a:pt x="1" y="64853"/>
                  </a:cubicBezTo>
                  <a:cubicBezTo>
                    <a:pt x="1" y="64853"/>
                    <a:pt x="7863" y="81121"/>
                    <a:pt x="23181" y="81121"/>
                  </a:cubicBezTo>
                  <a:cubicBezTo>
                    <a:pt x="23512" y="81121"/>
                    <a:pt x="23847" y="81113"/>
                    <a:pt x="24185" y="81098"/>
                  </a:cubicBezTo>
                  <a:cubicBezTo>
                    <a:pt x="40096" y="80330"/>
                    <a:pt x="54940" y="41002"/>
                    <a:pt x="54940" y="41002"/>
                  </a:cubicBezTo>
                  <a:lnTo>
                    <a:pt x="60044" y="68288"/>
                  </a:lnTo>
                  <a:lnTo>
                    <a:pt x="81959" y="59449"/>
                  </a:lnTo>
                  <a:cubicBezTo>
                    <a:pt x="81959" y="59449"/>
                    <a:pt x="79224" y="47940"/>
                    <a:pt x="76856" y="34531"/>
                  </a:cubicBezTo>
                  <a:cubicBezTo>
                    <a:pt x="74054" y="18653"/>
                    <a:pt x="71085" y="2008"/>
                    <a:pt x="61445" y="106"/>
                  </a:cubicBezTo>
                  <a:cubicBezTo>
                    <a:pt x="61086" y="35"/>
                    <a:pt x="60711" y="1"/>
                    <a:pt x="60323" y="1"/>
                  </a:cubicBez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46"/>
            <p:cNvSpPr/>
            <p:nvPr/>
          </p:nvSpPr>
          <p:spPr>
            <a:xfrm flipH="1">
              <a:off x="7193975" y="1017722"/>
              <a:ext cx="1096211" cy="896905"/>
            </a:xfrm>
            <a:custGeom>
              <a:avLst/>
              <a:gdLst/>
              <a:ahLst/>
              <a:cxnLst/>
              <a:rect l="l" t="t" r="r" b="b"/>
              <a:pathLst>
                <a:path w="63246" h="51747" extrusionOk="0">
                  <a:moveTo>
                    <a:pt x="38343" y="1"/>
                  </a:moveTo>
                  <a:cubicBezTo>
                    <a:pt x="37190" y="1"/>
                    <a:pt x="36035" y="143"/>
                    <a:pt x="34892" y="376"/>
                  </a:cubicBezTo>
                  <a:cubicBezTo>
                    <a:pt x="31389" y="1143"/>
                    <a:pt x="27853" y="3011"/>
                    <a:pt x="26419" y="6314"/>
                  </a:cubicBezTo>
                  <a:cubicBezTo>
                    <a:pt x="26085" y="5847"/>
                    <a:pt x="25585" y="5613"/>
                    <a:pt x="25051" y="5513"/>
                  </a:cubicBezTo>
                  <a:cubicBezTo>
                    <a:pt x="24519" y="5380"/>
                    <a:pt x="23968" y="5315"/>
                    <a:pt x="23415" y="5315"/>
                  </a:cubicBezTo>
                  <a:cubicBezTo>
                    <a:pt x="22027" y="5315"/>
                    <a:pt x="20626" y="5727"/>
                    <a:pt x="19481" y="6514"/>
                  </a:cubicBezTo>
                  <a:cubicBezTo>
                    <a:pt x="17846" y="7581"/>
                    <a:pt x="16745" y="9649"/>
                    <a:pt x="16512" y="11551"/>
                  </a:cubicBezTo>
                  <a:cubicBezTo>
                    <a:pt x="15550" y="10973"/>
                    <a:pt x="14444" y="10697"/>
                    <a:pt x="13336" y="10697"/>
                  </a:cubicBezTo>
                  <a:cubicBezTo>
                    <a:pt x="11564" y="10697"/>
                    <a:pt x="9784" y="11405"/>
                    <a:pt x="8573" y="12718"/>
                  </a:cubicBezTo>
                  <a:cubicBezTo>
                    <a:pt x="6671" y="14820"/>
                    <a:pt x="6171" y="18356"/>
                    <a:pt x="7639" y="20824"/>
                  </a:cubicBezTo>
                  <a:cubicBezTo>
                    <a:pt x="7639" y="20824"/>
                    <a:pt x="667" y="22425"/>
                    <a:pt x="334" y="29163"/>
                  </a:cubicBezTo>
                  <a:cubicBezTo>
                    <a:pt x="0" y="35902"/>
                    <a:pt x="6905" y="37536"/>
                    <a:pt x="6905" y="37536"/>
                  </a:cubicBezTo>
                  <a:cubicBezTo>
                    <a:pt x="5704" y="39037"/>
                    <a:pt x="5571" y="41272"/>
                    <a:pt x="6538" y="42973"/>
                  </a:cubicBezTo>
                  <a:cubicBezTo>
                    <a:pt x="6805" y="43440"/>
                    <a:pt x="7138" y="43907"/>
                    <a:pt x="7572" y="44207"/>
                  </a:cubicBezTo>
                  <a:cubicBezTo>
                    <a:pt x="7987" y="44478"/>
                    <a:pt x="8432" y="44563"/>
                    <a:pt x="8900" y="44563"/>
                  </a:cubicBezTo>
                  <a:cubicBezTo>
                    <a:pt x="9298" y="44563"/>
                    <a:pt x="9712" y="44502"/>
                    <a:pt x="10141" y="44441"/>
                  </a:cubicBezTo>
                  <a:lnTo>
                    <a:pt x="10141" y="44441"/>
                  </a:lnTo>
                  <a:cubicBezTo>
                    <a:pt x="9707" y="46042"/>
                    <a:pt x="10007" y="47843"/>
                    <a:pt x="10908" y="49211"/>
                  </a:cubicBezTo>
                  <a:cubicBezTo>
                    <a:pt x="11842" y="50579"/>
                    <a:pt x="13376" y="51546"/>
                    <a:pt x="15011" y="51746"/>
                  </a:cubicBezTo>
                  <a:lnTo>
                    <a:pt x="47767" y="39771"/>
                  </a:lnTo>
                  <a:cubicBezTo>
                    <a:pt x="48368" y="40805"/>
                    <a:pt x="49035" y="41906"/>
                    <a:pt x="49902" y="42773"/>
                  </a:cubicBezTo>
                  <a:cubicBezTo>
                    <a:pt x="50770" y="43640"/>
                    <a:pt x="51904" y="44308"/>
                    <a:pt x="53138" y="44408"/>
                  </a:cubicBezTo>
                  <a:cubicBezTo>
                    <a:pt x="53207" y="44411"/>
                    <a:pt x="53276" y="44413"/>
                    <a:pt x="53345" y="44413"/>
                  </a:cubicBezTo>
                  <a:cubicBezTo>
                    <a:pt x="53949" y="44413"/>
                    <a:pt x="54568" y="44287"/>
                    <a:pt x="55106" y="44107"/>
                  </a:cubicBezTo>
                  <a:cubicBezTo>
                    <a:pt x="57408" y="43307"/>
                    <a:pt x="59276" y="41105"/>
                    <a:pt x="59509" y="38704"/>
                  </a:cubicBezTo>
                  <a:cubicBezTo>
                    <a:pt x="60777" y="38203"/>
                    <a:pt x="61844" y="37102"/>
                    <a:pt x="62411" y="35868"/>
                  </a:cubicBezTo>
                  <a:cubicBezTo>
                    <a:pt x="63045" y="34601"/>
                    <a:pt x="63245" y="33200"/>
                    <a:pt x="63212" y="31799"/>
                  </a:cubicBezTo>
                  <a:cubicBezTo>
                    <a:pt x="63178" y="29697"/>
                    <a:pt x="62378" y="27195"/>
                    <a:pt x="60577" y="25994"/>
                  </a:cubicBezTo>
                  <a:cubicBezTo>
                    <a:pt x="62611" y="22692"/>
                    <a:pt x="62545" y="18222"/>
                    <a:pt x="60343" y="15053"/>
                  </a:cubicBezTo>
                  <a:cubicBezTo>
                    <a:pt x="58503" y="12445"/>
                    <a:pt x="55127" y="11057"/>
                    <a:pt x="51906" y="11057"/>
                  </a:cubicBezTo>
                  <a:cubicBezTo>
                    <a:pt x="51214" y="11057"/>
                    <a:pt x="50530" y="11121"/>
                    <a:pt x="49869" y="11251"/>
                  </a:cubicBezTo>
                  <a:cubicBezTo>
                    <a:pt x="49736" y="8715"/>
                    <a:pt x="48802" y="6214"/>
                    <a:pt x="47200" y="4212"/>
                  </a:cubicBezTo>
                  <a:cubicBezTo>
                    <a:pt x="45599" y="2244"/>
                    <a:pt x="43331" y="810"/>
                    <a:pt x="40829" y="243"/>
                  </a:cubicBezTo>
                  <a:cubicBezTo>
                    <a:pt x="40005" y="75"/>
                    <a:pt x="39175" y="1"/>
                    <a:pt x="38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46"/>
            <p:cNvSpPr/>
            <p:nvPr/>
          </p:nvSpPr>
          <p:spPr>
            <a:xfrm flipH="1">
              <a:off x="7629834" y="1921109"/>
              <a:ext cx="55516" cy="114481"/>
            </a:xfrm>
            <a:custGeom>
              <a:avLst/>
              <a:gdLst/>
              <a:ahLst/>
              <a:cxnLst/>
              <a:rect l="l" t="t" r="r" b="b"/>
              <a:pathLst>
                <a:path w="3203" h="6605" extrusionOk="0">
                  <a:moveTo>
                    <a:pt x="2135" y="0"/>
                  </a:moveTo>
                  <a:cubicBezTo>
                    <a:pt x="935" y="1935"/>
                    <a:pt x="1" y="4670"/>
                    <a:pt x="1168" y="6605"/>
                  </a:cubicBezTo>
                  <a:cubicBezTo>
                    <a:pt x="2169" y="5904"/>
                    <a:pt x="2869" y="4737"/>
                    <a:pt x="3036" y="3503"/>
                  </a:cubicBezTo>
                  <a:cubicBezTo>
                    <a:pt x="3203" y="2268"/>
                    <a:pt x="2869" y="968"/>
                    <a:pt x="2135" y="0"/>
                  </a:cubicBezTo>
                  <a:close/>
                </a:path>
              </a:pathLst>
            </a:custGeom>
            <a:solidFill>
              <a:srgbClr val="A73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46"/>
            <p:cNvSpPr/>
            <p:nvPr/>
          </p:nvSpPr>
          <p:spPr>
            <a:xfrm flipH="1">
              <a:off x="7400343" y="1367320"/>
              <a:ext cx="578178" cy="753028"/>
            </a:xfrm>
            <a:custGeom>
              <a:avLst/>
              <a:gdLst/>
              <a:ahLst/>
              <a:cxnLst/>
              <a:rect l="l" t="t" r="r" b="b"/>
              <a:pathLst>
                <a:path w="33358" h="43446" extrusionOk="0">
                  <a:moveTo>
                    <a:pt x="16221" y="0"/>
                  </a:moveTo>
                  <a:cubicBezTo>
                    <a:pt x="9334" y="0"/>
                    <a:pt x="4089" y="5869"/>
                    <a:pt x="2169" y="13666"/>
                  </a:cubicBezTo>
                  <a:cubicBezTo>
                    <a:pt x="1" y="22506"/>
                    <a:pt x="3336" y="41253"/>
                    <a:pt x="11709" y="43288"/>
                  </a:cubicBezTo>
                  <a:cubicBezTo>
                    <a:pt x="12137" y="43395"/>
                    <a:pt x="12565" y="43446"/>
                    <a:pt x="12992" y="43446"/>
                  </a:cubicBezTo>
                  <a:cubicBezTo>
                    <a:pt x="15230" y="43446"/>
                    <a:pt x="17453" y="42042"/>
                    <a:pt x="19581" y="39885"/>
                  </a:cubicBezTo>
                  <a:cubicBezTo>
                    <a:pt x="18847" y="38718"/>
                    <a:pt x="18380" y="37350"/>
                    <a:pt x="18247" y="35949"/>
                  </a:cubicBezTo>
                  <a:cubicBezTo>
                    <a:pt x="18214" y="35415"/>
                    <a:pt x="18214" y="34848"/>
                    <a:pt x="18380" y="34281"/>
                  </a:cubicBezTo>
                  <a:cubicBezTo>
                    <a:pt x="18414" y="34114"/>
                    <a:pt x="18447" y="34014"/>
                    <a:pt x="18580" y="33881"/>
                  </a:cubicBezTo>
                  <a:cubicBezTo>
                    <a:pt x="18692" y="33769"/>
                    <a:pt x="18828" y="33722"/>
                    <a:pt x="18967" y="33722"/>
                  </a:cubicBezTo>
                  <a:cubicBezTo>
                    <a:pt x="19160" y="33722"/>
                    <a:pt x="19360" y="33812"/>
                    <a:pt x="19514" y="33948"/>
                  </a:cubicBezTo>
                  <a:cubicBezTo>
                    <a:pt x="19748" y="34181"/>
                    <a:pt x="19881" y="34515"/>
                    <a:pt x="20015" y="34848"/>
                  </a:cubicBezTo>
                  <a:cubicBezTo>
                    <a:pt x="20415" y="35782"/>
                    <a:pt x="21016" y="36616"/>
                    <a:pt x="21716" y="37383"/>
                  </a:cubicBezTo>
                  <a:cubicBezTo>
                    <a:pt x="22283" y="36583"/>
                    <a:pt x="22884" y="35716"/>
                    <a:pt x="23451" y="34848"/>
                  </a:cubicBezTo>
                  <a:cubicBezTo>
                    <a:pt x="24351" y="35165"/>
                    <a:pt x="26159" y="35304"/>
                    <a:pt x="27134" y="35304"/>
                  </a:cubicBezTo>
                  <a:cubicBezTo>
                    <a:pt x="27495" y="35304"/>
                    <a:pt x="27742" y="35285"/>
                    <a:pt x="27787" y="35249"/>
                  </a:cubicBezTo>
                  <a:cubicBezTo>
                    <a:pt x="27887" y="35182"/>
                    <a:pt x="27120" y="29845"/>
                    <a:pt x="28754" y="24474"/>
                  </a:cubicBezTo>
                  <a:cubicBezTo>
                    <a:pt x="29855" y="21839"/>
                    <a:pt x="30689" y="19337"/>
                    <a:pt x="31189" y="17336"/>
                  </a:cubicBezTo>
                  <a:cubicBezTo>
                    <a:pt x="33358" y="8429"/>
                    <a:pt x="27720" y="2425"/>
                    <a:pt x="19348" y="390"/>
                  </a:cubicBezTo>
                  <a:cubicBezTo>
                    <a:pt x="18274" y="126"/>
                    <a:pt x="17230" y="0"/>
                    <a:pt x="16221" y="0"/>
                  </a:cubicBezTo>
                  <a:close/>
                </a:path>
              </a:pathLst>
            </a:custGeom>
            <a:solidFill>
              <a:srgbClr val="AC4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46"/>
            <p:cNvSpPr/>
            <p:nvPr/>
          </p:nvSpPr>
          <p:spPr>
            <a:xfrm flipH="1">
              <a:off x="7538464" y="1749681"/>
              <a:ext cx="75760" cy="69330"/>
            </a:xfrm>
            <a:custGeom>
              <a:avLst/>
              <a:gdLst/>
              <a:ahLst/>
              <a:cxnLst/>
              <a:rect l="l" t="t" r="r" b="b"/>
              <a:pathLst>
                <a:path w="4371" h="4000" extrusionOk="0">
                  <a:moveTo>
                    <a:pt x="2213" y="1"/>
                  </a:moveTo>
                  <a:cubicBezTo>
                    <a:pt x="1286" y="1"/>
                    <a:pt x="464" y="598"/>
                    <a:pt x="234" y="1516"/>
                  </a:cubicBezTo>
                  <a:cubicBezTo>
                    <a:pt x="1" y="2617"/>
                    <a:pt x="601" y="3651"/>
                    <a:pt x="1702" y="3952"/>
                  </a:cubicBezTo>
                  <a:cubicBezTo>
                    <a:pt x="1851" y="3984"/>
                    <a:pt x="2000" y="4000"/>
                    <a:pt x="2146" y="4000"/>
                  </a:cubicBezTo>
                  <a:cubicBezTo>
                    <a:pt x="3051" y="4000"/>
                    <a:pt x="3874" y="3402"/>
                    <a:pt x="4103" y="2484"/>
                  </a:cubicBezTo>
                  <a:cubicBezTo>
                    <a:pt x="4370" y="1383"/>
                    <a:pt x="3737" y="349"/>
                    <a:pt x="2669" y="49"/>
                  </a:cubicBezTo>
                  <a:cubicBezTo>
                    <a:pt x="2516" y="16"/>
                    <a:pt x="2363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46"/>
            <p:cNvSpPr/>
            <p:nvPr/>
          </p:nvSpPr>
          <p:spPr>
            <a:xfrm flipH="1">
              <a:off x="7480644" y="1684276"/>
              <a:ext cx="142248" cy="46018"/>
            </a:xfrm>
            <a:custGeom>
              <a:avLst/>
              <a:gdLst/>
              <a:ahLst/>
              <a:cxnLst/>
              <a:rect l="l" t="t" r="r" b="b"/>
              <a:pathLst>
                <a:path w="8207" h="2655" extrusionOk="0">
                  <a:moveTo>
                    <a:pt x="5101" y="0"/>
                  </a:moveTo>
                  <a:cubicBezTo>
                    <a:pt x="4827" y="0"/>
                    <a:pt x="4548" y="21"/>
                    <a:pt x="4270" y="52"/>
                  </a:cubicBezTo>
                  <a:cubicBezTo>
                    <a:pt x="2669" y="219"/>
                    <a:pt x="1234" y="1086"/>
                    <a:pt x="0" y="2087"/>
                  </a:cubicBezTo>
                  <a:lnTo>
                    <a:pt x="67" y="2187"/>
                  </a:lnTo>
                  <a:cubicBezTo>
                    <a:pt x="1325" y="1653"/>
                    <a:pt x="2702" y="1148"/>
                    <a:pt x="4085" y="1148"/>
                  </a:cubicBezTo>
                  <a:cubicBezTo>
                    <a:pt x="4169" y="1148"/>
                    <a:pt x="4253" y="1149"/>
                    <a:pt x="4337" y="1153"/>
                  </a:cubicBezTo>
                  <a:cubicBezTo>
                    <a:pt x="4904" y="1153"/>
                    <a:pt x="5671" y="1520"/>
                    <a:pt x="6205" y="1687"/>
                  </a:cubicBezTo>
                  <a:cubicBezTo>
                    <a:pt x="6838" y="1920"/>
                    <a:pt x="7405" y="2154"/>
                    <a:pt x="8073" y="2654"/>
                  </a:cubicBezTo>
                  <a:lnTo>
                    <a:pt x="8206" y="2621"/>
                  </a:lnTo>
                  <a:cubicBezTo>
                    <a:pt x="8206" y="1754"/>
                    <a:pt x="7572" y="920"/>
                    <a:pt x="6838" y="453"/>
                  </a:cubicBezTo>
                  <a:cubicBezTo>
                    <a:pt x="6308" y="107"/>
                    <a:pt x="5714" y="0"/>
                    <a:pt x="5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46"/>
            <p:cNvSpPr/>
            <p:nvPr/>
          </p:nvSpPr>
          <p:spPr>
            <a:xfrm flipH="1">
              <a:off x="7384726" y="1330726"/>
              <a:ext cx="596099" cy="430661"/>
            </a:xfrm>
            <a:custGeom>
              <a:avLst/>
              <a:gdLst/>
              <a:ahLst/>
              <a:cxnLst/>
              <a:rect l="l" t="t" r="r" b="b"/>
              <a:pathLst>
                <a:path w="34392" h="24847" extrusionOk="0">
                  <a:moveTo>
                    <a:pt x="15391" y="1"/>
                  </a:moveTo>
                  <a:cubicBezTo>
                    <a:pt x="15086" y="1"/>
                    <a:pt x="14782" y="11"/>
                    <a:pt x="14477" y="33"/>
                  </a:cubicBezTo>
                  <a:cubicBezTo>
                    <a:pt x="10141" y="433"/>
                    <a:pt x="6371" y="3335"/>
                    <a:pt x="3870" y="6838"/>
                  </a:cubicBezTo>
                  <a:cubicBezTo>
                    <a:pt x="2635" y="8572"/>
                    <a:pt x="1568" y="10540"/>
                    <a:pt x="1068" y="12642"/>
                  </a:cubicBezTo>
                  <a:cubicBezTo>
                    <a:pt x="601" y="14710"/>
                    <a:pt x="0" y="22682"/>
                    <a:pt x="834" y="24650"/>
                  </a:cubicBezTo>
                  <a:cubicBezTo>
                    <a:pt x="1049" y="24786"/>
                    <a:pt x="1285" y="24847"/>
                    <a:pt x="1539" y="24847"/>
                  </a:cubicBezTo>
                  <a:cubicBezTo>
                    <a:pt x="3729" y="24847"/>
                    <a:pt x="7211" y="20311"/>
                    <a:pt x="9273" y="19714"/>
                  </a:cubicBezTo>
                  <a:cubicBezTo>
                    <a:pt x="11642" y="19046"/>
                    <a:pt x="13677" y="17345"/>
                    <a:pt x="14744" y="15144"/>
                  </a:cubicBezTo>
                  <a:cubicBezTo>
                    <a:pt x="15523" y="16020"/>
                    <a:pt x="16536" y="16384"/>
                    <a:pt x="17532" y="16384"/>
                  </a:cubicBezTo>
                  <a:cubicBezTo>
                    <a:pt x="19609" y="16384"/>
                    <a:pt x="21609" y="14801"/>
                    <a:pt x="21249" y="12975"/>
                  </a:cubicBezTo>
                  <a:lnTo>
                    <a:pt x="21249" y="12975"/>
                  </a:lnTo>
                  <a:cubicBezTo>
                    <a:pt x="22049" y="14376"/>
                    <a:pt x="23083" y="15677"/>
                    <a:pt x="24651" y="16311"/>
                  </a:cubicBezTo>
                  <a:cubicBezTo>
                    <a:pt x="25338" y="16601"/>
                    <a:pt x="26094" y="16744"/>
                    <a:pt x="26847" y="16744"/>
                  </a:cubicBezTo>
                  <a:cubicBezTo>
                    <a:pt x="27740" y="16744"/>
                    <a:pt x="28628" y="16543"/>
                    <a:pt x="29388" y="16144"/>
                  </a:cubicBezTo>
                  <a:cubicBezTo>
                    <a:pt x="29855" y="17145"/>
                    <a:pt x="30122" y="18613"/>
                    <a:pt x="30922" y="19347"/>
                  </a:cubicBezTo>
                  <a:cubicBezTo>
                    <a:pt x="31696" y="20088"/>
                    <a:pt x="32688" y="20549"/>
                    <a:pt x="33747" y="20549"/>
                  </a:cubicBezTo>
                  <a:cubicBezTo>
                    <a:pt x="33784" y="20549"/>
                    <a:pt x="33821" y="20549"/>
                    <a:pt x="33858" y="20547"/>
                  </a:cubicBezTo>
                  <a:cubicBezTo>
                    <a:pt x="34058" y="19146"/>
                    <a:pt x="34391" y="17479"/>
                    <a:pt x="34091" y="16111"/>
                  </a:cubicBezTo>
                  <a:cubicBezTo>
                    <a:pt x="33524" y="13442"/>
                    <a:pt x="32657" y="10807"/>
                    <a:pt x="31222" y="8439"/>
                  </a:cubicBezTo>
                  <a:cubicBezTo>
                    <a:pt x="29855" y="6037"/>
                    <a:pt x="27920" y="3969"/>
                    <a:pt x="25552" y="2635"/>
                  </a:cubicBezTo>
                  <a:cubicBezTo>
                    <a:pt x="23850" y="1667"/>
                    <a:pt x="21916" y="1067"/>
                    <a:pt x="20014" y="633"/>
                  </a:cubicBezTo>
                  <a:cubicBezTo>
                    <a:pt x="18507" y="270"/>
                    <a:pt x="16952" y="1"/>
                    <a:pt x="15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46"/>
            <p:cNvSpPr/>
            <p:nvPr/>
          </p:nvSpPr>
          <p:spPr>
            <a:xfrm flipH="1">
              <a:off x="7804465" y="1540117"/>
              <a:ext cx="159026" cy="197989"/>
            </a:xfrm>
            <a:custGeom>
              <a:avLst/>
              <a:gdLst/>
              <a:ahLst/>
              <a:cxnLst/>
              <a:rect l="l" t="t" r="r" b="b"/>
              <a:pathLst>
                <a:path w="9175" h="11423" extrusionOk="0">
                  <a:moveTo>
                    <a:pt x="5282" y="1"/>
                  </a:moveTo>
                  <a:cubicBezTo>
                    <a:pt x="3596" y="1"/>
                    <a:pt x="1862" y="1207"/>
                    <a:pt x="1068" y="2731"/>
                  </a:cubicBezTo>
                  <a:cubicBezTo>
                    <a:pt x="134" y="4632"/>
                    <a:pt x="1" y="6967"/>
                    <a:pt x="768" y="9036"/>
                  </a:cubicBezTo>
                  <a:cubicBezTo>
                    <a:pt x="1035" y="9636"/>
                    <a:pt x="1368" y="10270"/>
                    <a:pt x="1869" y="10737"/>
                  </a:cubicBezTo>
                  <a:cubicBezTo>
                    <a:pt x="2422" y="11211"/>
                    <a:pt x="3116" y="11423"/>
                    <a:pt x="3822" y="11423"/>
                  </a:cubicBezTo>
                  <a:cubicBezTo>
                    <a:pt x="4607" y="11423"/>
                    <a:pt x="5406" y="11160"/>
                    <a:pt x="6038" y="10703"/>
                  </a:cubicBezTo>
                  <a:cubicBezTo>
                    <a:pt x="7239" y="9803"/>
                    <a:pt x="7906" y="8368"/>
                    <a:pt x="8373" y="6934"/>
                  </a:cubicBezTo>
                  <a:cubicBezTo>
                    <a:pt x="8941" y="5066"/>
                    <a:pt x="9174" y="2798"/>
                    <a:pt x="7873" y="1263"/>
                  </a:cubicBezTo>
                  <a:cubicBezTo>
                    <a:pt x="7136" y="371"/>
                    <a:pt x="6216" y="1"/>
                    <a:pt x="5282" y="1"/>
                  </a:cubicBezTo>
                  <a:close/>
                </a:path>
              </a:pathLst>
            </a:custGeom>
            <a:solidFill>
              <a:srgbClr val="AC4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46"/>
            <p:cNvSpPr/>
            <p:nvPr/>
          </p:nvSpPr>
          <p:spPr>
            <a:xfrm flipH="1">
              <a:off x="7836840" y="1561751"/>
              <a:ext cx="112765" cy="156374"/>
            </a:xfrm>
            <a:custGeom>
              <a:avLst/>
              <a:gdLst/>
              <a:ahLst/>
              <a:cxnLst/>
              <a:rect l="l" t="t" r="r" b="b"/>
              <a:pathLst>
                <a:path w="6506" h="9022" extrusionOk="0">
                  <a:moveTo>
                    <a:pt x="4129" y="0"/>
                  </a:moveTo>
                  <a:cubicBezTo>
                    <a:pt x="3942" y="0"/>
                    <a:pt x="3753" y="18"/>
                    <a:pt x="3570" y="49"/>
                  </a:cubicBezTo>
                  <a:cubicBezTo>
                    <a:pt x="3003" y="182"/>
                    <a:pt x="2502" y="516"/>
                    <a:pt x="2002" y="849"/>
                  </a:cubicBezTo>
                  <a:cubicBezTo>
                    <a:pt x="2002" y="849"/>
                    <a:pt x="0" y="3151"/>
                    <a:pt x="668" y="5953"/>
                  </a:cubicBezTo>
                  <a:cubicBezTo>
                    <a:pt x="1301" y="8655"/>
                    <a:pt x="3536" y="9022"/>
                    <a:pt x="3536" y="9022"/>
                  </a:cubicBezTo>
                  <a:cubicBezTo>
                    <a:pt x="3103" y="8488"/>
                    <a:pt x="2869" y="7788"/>
                    <a:pt x="2769" y="7120"/>
                  </a:cubicBezTo>
                  <a:cubicBezTo>
                    <a:pt x="2769" y="6987"/>
                    <a:pt x="2769" y="6820"/>
                    <a:pt x="2836" y="6687"/>
                  </a:cubicBezTo>
                  <a:cubicBezTo>
                    <a:pt x="2936" y="6453"/>
                    <a:pt x="3236" y="6387"/>
                    <a:pt x="3503" y="6353"/>
                  </a:cubicBezTo>
                  <a:cubicBezTo>
                    <a:pt x="4037" y="6286"/>
                    <a:pt x="4537" y="6186"/>
                    <a:pt x="5071" y="6153"/>
                  </a:cubicBezTo>
                  <a:cubicBezTo>
                    <a:pt x="5204" y="6153"/>
                    <a:pt x="5271" y="6120"/>
                    <a:pt x="5371" y="6053"/>
                  </a:cubicBezTo>
                  <a:cubicBezTo>
                    <a:pt x="5438" y="5986"/>
                    <a:pt x="5504" y="5853"/>
                    <a:pt x="5538" y="5786"/>
                  </a:cubicBezTo>
                  <a:cubicBezTo>
                    <a:pt x="6005" y="4352"/>
                    <a:pt x="6505" y="2784"/>
                    <a:pt x="5938" y="1350"/>
                  </a:cubicBezTo>
                  <a:cubicBezTo>
                    <a:pt x="5838" y="983"/>
                    <a:pt x="5604" y="616"/>
                    <a:pt x="5271" y="349"/>
                  </a:cubicBezTo>
                  <a:cubicBezTo>
                    <a:pt x="4970" y="94"/>
                    <a:pt x="4555" y="0"/>
                    <a:pt x="4129" y="0"/>
                  </a:cubicBezTo>
                  <a:close/>
                </a:path>
              </a:pathLst>
            </a:custGeom>
            <a:solidFill>
              <a:srgbClr val="AC4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46"/>
            <p:cNvSpPr/>
            <p:nvPr/>
          </p:nvSpPr>
          <p:spPr>
            <a:xfrm flipH="1">
              <a:off x="7830821" y="1556724"/>
              <a:ext cx="84097" cy="161990"/>
            </a:xfrm>
            <a:custGeom>
              <a:avLst/>
              <a:gdLst/>
              <a:ahLst/>
              <a:cxnLst/>
              <a:rect l="l" t="t" r="r" b="b"/>
              <a:pathLst>
                <a:path w="4852" h="9346" extrusionOk="0">
                  <a:moveTo>
                    <a:pt x="2262" y="0"/>
                  </a:moveTo>
                  <a:cubicBezTo>
                    <a:pt x="1603" y="0"/>
                    <a:pt x="832" y="313"/>
                    <a:pt x="1" y="1039"/>
                  </a:cubicBezTo>
                  <a:cubicBezTo>
                    <a:pt x="843" y="589"/>
                    <a:pt x="1523" y="394"/>
                    <a:pt x="2064" y="394"/>
                  </a:cubicBezTo>
                  <a:cubicBezTo>
                    <a:pt x="4284" y="394"/>
                    <a:pt x="4149" y="3682"/>
                    <a:pt x="3236" y="6043"/>
                  </a:cubicBezTo>
                  <a:lnTo>
                    <a:pt x="3203" y="6109"/>
                  </a:lnTo>
                  <a:cubicBezTo>
                    <a:pt x="2870" y="6176"/>
                    <a:pt x="2269" y="6276"/>
                    <a:pt x="1902" y="6343"/>
                  </a:cubicBezTo>
                  <a:cubicBezTo>
                    <a:pt x="1602" y="6443"/>
                    <a:pt x="1235" y="6443"/>
                    <a:pt x="935" y="6643"/>
                  </a:cubicBezTo>
                  <a:cubicBezTo>
                    <a:pt x="134" y="7144"/>
                    <a:pt x="1102" y="8845"/>
                    <a:pt x="1569" y="9345"/>
                  </a:cubicBezTo>
                  <a:cubicBezTo>
                    <a:pt x="1202" y="8711"/>
                    <a:pt x="935" y="7977"/>
                    <a:pt x="968" y="7210"/>
                  </a:cubicBezTo>
                  <a:cubicBezTo>
                    <a:pt x="1035" y="6810"/>
                    <a:pt x="1569" y="6943"/>
                    <a:pt x="1936" y="6843"/>
                  </a:cubicBezTo>
                  <a:cubicBezTo>
                    <a:pt x="2469" y="6777"/>
                    <a:pt x="2870" y="6810"/>
                    <a:pt x="3403" y="6643"/>
                  </a:cubicBezTo>
                  <a:cubicBezTo>
                    <a:pt x="3537" y="6610"/>
                    <a:pt x="3637" y="6443"/>
                    <a:pt x="3703" y="6343"/>
                  </a:cubicBezTo>
                  <a:cubicBezTo>
                    <a:pt x="4004" y="5676"/>
                    <a:pt x="4170" y="5009"/>
                    <a:pt x="4304" y="4275"/>
                  </a:cubicBezTo>
                  <a:cubicBezTo>
                    <a:pt x="4851" y="1942"/>
                    <a:pt x="3904" y="0"/>
                    <a:pt x="2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46"/>
            <p:cNvSpPr/>
            <p:nvPr/>
          </p:nvSpPr>
          <p:spPr>
            <a:xfrm flipH="1">
              <a:off x="7810274" y="1697312"/>
              <a:ext cx="291983" cy="519802"/>
            </a:xfrm>
            <a:custGeom>
              <a:avLst/>
              <a:gdLst/>
              <a:ahLst/>
              <a:cxnLst/>
              <a:rect l="l" t="t" r="r" b="b"/>
              <a:pathLst>
                <a:path w="16846" h="29990" extrusionOk="0">
                  <a:moveTo>
                    <a:pt x="10674" y="1"/>
                  </a:moveTo>
                  <a:lnTo>
                    <a:pt x="500" y="16179"/>
                  </a:lnTo>
                  <a:lnTo>
                    <a:pt x="0" y="25052"/>
                  </a:lnTo>
                  <a:lnTo>
                    <a:pt x="5504" y="29989"/>
                  </a:lnTo>
                  <a:lnTo>
                    <a:pt x="10374" y="26520"/>
                  </a:lnTo>
                  <a:lnTo>
                    <a:pt x="16845" y="15045"/>
                  </a:lnTo>
                  <a:lnTo>
                    <a:pt x="10674" y="1"/>
                  </a:lnTo>
                  <a:close/>
                </a:path>
              </a:pathLst>
            </a:custGeom>
            <a:solidFill>
              <a:srgbClr val="AC4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46"/>
            <p:cNvSpPr/>
            <p:nvPr/>
          </p:nvSpPr>
          <p:spPr>
            <a:xfrm flipH="1">
              <a:off x="7760039" y="1977777"/>
              <a:ext cx="780534" cy="1752420"/>
            </a:xfrm>
            <a:custGeom>
              <a:avLst/>
              <a:gdLst/>
              <a:ahLst/>
              <a:cxnLst/>
              <a:rect l="l" t="t" r="r" b="b"/>
              <a:pathLst>
                <a:path w="45033" h="101106" extrusionOk="0">
                  <a:moveTo>
                    <a:pt x="25785" y="0"/>
                  </a:moveTo>
                  <a:cubicBezTo>
                    <a:pt x="25785" y="0"/>
                    <a:pt x="8340" y="11809"/>
                    <a:pt x="5171" y="37060"/>
                  </a:cubicBezTo>
                  <a:cubicBezTo>
                    <a:pt x="0" y="78223"/>
                    <a:pt x="14444" y="101106"/>
                    <a:pt x="14444" y="101106"/>
                  </a:cubicBezTo>
                  <a:lnTo>
                    <a:pt x="45033" y="66948"/>
                  </a:lnTo>
                  <a:cubicBezTo>
                    <a:pt x="45033" y="66948"/>
                    <a:pt x="41797" y="42864"/>
                    <a:pt x="42297" y="34425"/>
                  </a:cubicBezTo>
                  <a:cubicBezTo>
                    <a:pt x="42764" y="25985"/>
                    <a:pt x="35626" y="10374"/>
                    <a:pt x="35626" y="10374"/>
                  </a:cubicBezTo>
                  <a:cubicBezTo>
                    <a:pt x="35626" y="10374"/>
                    <a:pt x="35222" y="10437"/>
                    <a:pt x="34603" y="10437"/>
                  </a:cubicBezTo>
                  <a:cubicBezTo>
                    <a:pt x="33210" y="10437"/>
                    <a:pt x="30730" y="10118"/>
                    <a:pt x="29321" y="8039"/>
                  </a:cubicBezTo>
                  <a:cubicBezTo>
                    <a:pt x="27253" y="4870"/>
                    <a:pt x="25785" y="0"/>
                    <a:pt x="25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6"/>
            <p:cNvSpPr/>
            <p:nvPr/>
          </p:nvSpPr>
          <p:spPr>
            <a:xfrm flipH="1">
              <a:off x="7862281" y="1855755"/>
              <a:ext cx="67094" cy="237074"/>
            </a:xfrm>
            <a:custGeom>
              <a:avLst/>
              <a:gdLst/>
              <a:ahLst/>
              <a:cxnLst/>
              <a:rect l="l" t="t" r="r" b="b"/>
              <a:pathLst>
                <a:path w="3871" h="13678" extrusionOk="0">
                  <a:moveTo>
                    <a:pt x="735" y="1"/>
                  </a:moveTo>
                  <a:lnTo>
                    <a:pt x="735" y="1"/>
                  </a:lnTo>
                  <a:cubicBezTo>
                    <a:pt x="1" y="4704"/>
                    <a:pt x="535" y="9274"/>
                    <a:pt x="2436" y="13677"/>
                  </a:cubicBezTo>
                  <a:lnTo>
                    <a:pt x="3870" y="11209"/>
                  </a:lnTo>
                  <a:cubicBezTo>
                    <a:pt x="1936" y="7673"/>
                    <a:pt x="935" y="4004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6"/>
            <p:cNvSpPr/>
            <p:nvPr/>
          </p:nvSpPr>
          <p:spPr>
            <a:xfrm flipH="1">
              <a:off x="6864834" y="3642557"/>
              <a:ext cx="252101" cy="200641"/>
            </a:xfrm>
            <a:custGeom>
              <a:avLst/>
              <a:gdLst/>
              <a:ahLst/>
              <a:cxnLst/>
              <a:rect l="l" t="t" r="r" b="b"/>
              <a:pathLst>
                <a:path w="14545" h="11576" extrusionOk="0">
                  <a:moveTo>
                    <a:pt x="10408" y="1"/>
                  </a:moveTo>
                  <a:lnTo>
                    <a:pt x="1" y="2669"/>
                  </a:lnTo>
                  <a:cubicBezTo>
                    <a:pt x="1435" y="5404"/>
                    <a:pt x="2502" y="8440"/>
                    <a:pt x="3003" y="11576"/>
                  </a:cubicBezTo>
                  <a:cubicBezTo>
                    <a:pt x="5338" y="11275"/>
                    <a:pt x="7573" y="10541"/>
                    <a:pt x="9674" y="9407"/>
                  </a:cubicBezTo>
                  <a:cubicBezTo>
                    <a:pt x="11442" y="8440"/>
                    <a:pt x="13077" y="7206"/>
                    <a:pt x="14544" y="5771"/>
                  </a:cubicBezTo>
                  <a:cubicBezTo>
                    <a:pt x="12710" y="4204"/>
                    <a:pt x="11242" y="2236"/>
                    <a:pt x="10408" y="1"/>
                  </a:cubicBezTo>
                  <a:close/>
                </a:path>
              </a:pathLst>
            </a:custGeom>
            <a:solidFill>
              <a:srgbClr val="AC4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6"/>
            <p:cNvSpPr/>
            <p:nvPr/>
          </p:nvSpPr>
          <p:spPr>
            <a:xfrm flipH="1">
              <a:off x="6522531" y="3781915"/>
              <a:ext cx="333027" cy="127793"/>
            </a:xfrm>
            <a:custGeom>
              <a:avLst/>
              <a:gdLst/>
              <a:ahLst/>
              <a:cxnLst/>
              <a:rect l="l" t="t" r="r" b="b"/>
              <a:pathLst>
                <a:path w="19214" h="7373" extrusionOk="0">
                  <a:moveTo>
                    <a:pt x="2835" y="1"/>
                  </a:moveTo>
                  <a:cubicBezTo>
                    <a:pt x="1535" y="1368"/>
                    <a:pt x="601" y="3003"/>
                    <a:pt x="0" y="4771"/>
                  </a:cubicBezTo>
                  <a:cubicBezTo>
                    <a:pt x="6004" y="5805"/>
                    <a:pt x="12042" y="6705"/>
                    <a:pt x="18180" y="7373"/>
                  </a:cubicBezTo>
                  <a:cubicBezTo>
                    <a:pt x="18480" y="6372"/>
                    <a:pt x="18713" y="5471"/>
                    <a:pt x="19214" y="4637"/>
                  </a:cubicBezTo>
                  <a:cubicBezTo>
                    <a:pt x="18347" y="4204"/>
                    <a:pt x="17446" y="3870"/>
                    <a:pt x="16512" y="3637"/>
                  </a:cubicBezTo>
                  <a:cubicBezTo>
                    <a:pt x="14277" y="3036"/>
                    <a:pt x="11942" y="2803"/>
                    <a:pt x="9674" y="2336"/>
                  </a:cubicBezTo>
                  <a:cubicBezTo>
                    <a:pt x="7305" y="1869"/>
                    <a:pt x="4970" y="1135"/>
                    <a:pt x="2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6"/>
            <p:cNvSpPr/>
            <p:nvPr/>
          </p:nvSpPr>
          <p:spPr>
            <a:xfrm flipH="1">
              <a:off x="6737605" y="3755323"/>
              <a:ext cx="83837" cy="165941"/>
            </a:xfrm>
            <a:custGeom>
              <a:avLst/>
              <a:gdLst/>
              <a:ahLst/>
              <a:cxnLst/>
              <a:rect l="l" t="t" r="r" b="b"/>
              <a:pathLst>
                <a:path w="4837" h="9574" fill="none" extrusionOk="0">
                  <a:moveTo>
                    <a:pt x="4837" y="0"/>
                  </a:moveTo>
                  <a:cubicBezTo>
                    <a:pt x="2669" y="2869"/>
                    <a:pt x="1034" y="6171"/>
                    <a:pt x="0" y="9574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6"/>
            <p:cNvSpPr/>
            <p:nvPr/>
          </p:nvSpPr>
          <p:spPr>
            <a:xfrm flipH="1">
              <a:off x="6700592" y="3784238"/>
              <a:ext cx="63610" cy="150914"/>
            </a:xfrm>
            <a:custGeom>
              <a:avLst/>
              <a:gdLst/>
              <a:ahLst/>
              <a:cxnLst/>
              <a:rect l="l" t="t" r="r" b="b"/>
              <a:pathLst>
                <a:path w="3670" h="8707" fill="none" extrusionOk="0">
                  <a:moveTo>
                    <a:pt x="3670" y="0"/>
                  </a:moveTo>
                  <a:cubicBezTo>
                    <a:pt x="2102" y="2735"/>
                    <a:pt x="868" y="5671"/>
                    <a:pt x="1" y="8706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6"/>
            <p:cNvSpPr/>
            <p:nvPr/>
          </p:nvSpPr>
          <p:spPr>
            <a:xfrm flipH="1">
              <a:off x="6632362" y="3790010"/>
              <a:ext cx="68238" cy="154970"/>
            </a:xfrm>
            <a:custGeom>
              <a:avLst/>
              <a:gdLst/>
              <a:ahLst/>
              <a:cxnLst/>
              <a:rect l="l" t="t" r="r" b="b"/>
              <a:pathLst>
                <a:path w="3937" h="8941" fill="none" extrusionOk="0">
                  <a:moveTo>
                    <a:pt x="3937" y="1"/>
                  </a:moveTo>
                  <a:cubicBezTo>
                    <a:pt x="2169" y="2736"/>
                    <a:pt x="835" y="5771"/>
                    <a:pt x="1" y="8940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6"/>
            <p:cNvSpPr/>
            <p:nvPr/>
          </p:nvSpPr>
          <p:spPr>
            <a:xfrm flipH="1">
              <a:off x="6586664" y="3803306"/>
              <a:ext cx="48583" cy="153237"/>
            </a:xfrm>
            <a:custGeom>
              <a:avLst/>
              <a:gdLst/>
              <a:ahLst/>
              <a:cxnLst/>
              <a:rect l="l" t="t" r="r" b="b"/>
              <a:pathLst>
                <a:path w="2803" h="8841" fill="none" extrusionOk="0">
                  <a:moveTo>
                    <a:pt x="2802" y="1"/>
                  </a:moveTo>
                  <a:cubicBezTo>
                    <a:pt x="1501" y="2836"/>
                    <a:pt x="601" y="5805"/>
                    <a:pt x="0" y="8841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6"/>
            <p:cNvSpPr/>
            <p:nvPr/>
          </p:nvSpPr>
          <p:spPr>
            <a:xfrm flipH="1">
              <a:off x="6536947" y="3826449"/>
              <a:ext cx="53783" cy="129526"/>
            </a:xfrm>
            <a:custGeom>
              <a:avLst/>
              <a:gdLst/>
              <a:ahLst/>
              <a:cxnLst/>
              <a:rect l="l" t="t" r="r" b="b"/>
              <a:pathLst>
                <a:path w="3103" h="7473" fill="none" extrusionOk="0">
                  <a:moveTo>
                    <a:pt x="3103" y="0"/>
                  </a:moveTo>
                  <a:cubicBezTo>
                    <a:pt x="1702" y="2302"/>
                    <a:pt x="668" y="4837"/>
                    <a:pt x="1" y="7472"/>
                  </a:cubicBezTo>
                </a:path>
              </a:pathLst>
            </a:custGeom>
            <a:solidFill>
              <a:schemeClr val="dk1"/>
            </a:solidFill>
            <a:ln w="10850" cap="flat" cmpd="sng">
              <a:solidFill>
                <a:srgbClr val="28292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6"/>
            <p:cNvSpPr/>
            <p:nvPr/>
          </p:nvSpPr>
          <p:spPr>
            <a:xfrm flipH="1">
              <a:off x="6414443" y="3980835"/>
              <a:ext cx="660854" cy="42222"/>
            </a:xfrm>
            <a:custGeom>
              <a:avLst/>
              <a:gdLst/>
              <a:ahLst/>
              <a:cxnLst/>
              <a:rect l="l" t="t" r="r" b="b"/>
              <a:pathLst>
                <a:path w="38128" h="2436" extrusionOk="0">
                  <a:moveTo>
                    <a:pt x="601" y="1"/>
                  </a:moveTo>
                  <a:cubicBezTo>
                    <a:pt x="467" y="834"/>
                    <a:pt x="267" y="1668"/>
                    <a:pt x="0" y="2436"/>
                  </a:cubicBezTo>
                  <a:lnTo>
                    <a:pt x="38128" y="2436"/>
                  </a:lnTo>
                  <a:cubicBezTo>
                    <a:pt x="37894" y="1602"/>
                    <a:pt x="37694" y="768"/>
                    <a:pt x="37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6"/>
            <p:cNvSpPr/>
            <p:nvPr/>
          </p:nvSpPr>
          <p:spPr>
            <a:xfrm flipH="1">
              <a:off x="6427163" y="3742027"/>
              <a:ext cx="638876" cy="237629"/>
            </a:xfrm>
            <a:custGeom>
              <a:avLst/>
              <a:gdLst/>
              <a:ahLst/>
              <a:cxnLst/>
              <a:rect l="l" t="t" r="r" b="b"/>
              <a:pathLst>
                <a:path w="36860" h="13710" extrusionOk="0">
                  <a:moveTo>
                    <a:pt x="11542" y="0"/>
                  </a:moveTo>
                  <a:cubicBezTo>
                    <a:pt x="10107" y="1434"/>
                    <a:pt x="8473" y="2669"/>
                    <a:pt x="6672" y="3636"/>
                  </a:cubicBezTo>
                  <a:cubicBezTo>
                    <a:pt x="4637" y="4770"/>
                    <a:pt x="2335" y="5504"/>
                    <a:pt x="0" y="5804"/>
                  </a:cubicBezTo>
                  <a:cubicBezTo>
                    <a:pt x="434" y="8439"/>
                    <a:pt x="467" y="11141"/>
                    <a:pt x="0" y="13710"/>
                  </a:cubicBezTo>
                  <a:lnTo>
                    <a:pt x="36860" y="13710"/>
                  </a:lnTo>
                  <a:cubicBezTo>
                    <a:pt x="36426" y="12142"/>
                    <a:pt x="35759" y="10608"/>
                    <a:pt x="34625" y="9307"/>
                  </a:cubicBezTo>
                  <a:cubicBezTo>
                    <a:pt x="33691" y="8273"/>
                    <a:pt x="32590" y="7505"/>
                    <a:pt x="31322" y="6872"/>
                  </a:cubicBezTo>
                  <a:cubicBezTo>
                    <a:pt x="30822" y="7706"/>
                    <a:pt x="30589" y="8640"/>
                    <a:pt x="30288" y="9640"/>
                  </a:cubicBezTo>
                  <a:cubicBezTo>
                    <a:pt x="24151" y="8973"/>
                    <a:pt x="18146" y="8039"/>
                    <a:pt x="12075" y="7038"/>
                  </a:cubicBezTo>
                  <a:cubicBezTo>
                    <a:pt x="12642" y="5270"/>
                    <a:pt x="13643" y="3636"/>
                    <a:pt x="14877" y="2268"/>
                  </a:cubicBezTo>
                  <a:cubicBezTo>
                    <a:pt x="14310" y="1968"/>
                    <a:pt x="13743" y="1635"/>
                    <a:pt x="13176" y="1268"/>
                  </a:cubicBezTo>
                  <a:cubicBezTo>
                    <a:pt x="12609" y="867"/>
                    <a:pt x="12042" y="467"/>
                    <a:pt x="11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6"/>
            <p:cNvSpPr/>
            <p:nvPr/>
          </p:nvSpPr>
          <p:spPr>
            <a:xfrm flipH="1">
              <a:off x="6869632" y="2577902"/>
              <a:ext cx="1420554" cy="1433814"/>
            </a:xfrm>
            <a:custGeom>
              <a:avLst/>
              <a:gdLst/>
              <a:ahLst/>
              <a:cxnLst/>
              <a:rect l="l" t="t" r="r" b="b"/>
              <a:pathLst>
                <a:path w="81959" h="82724" extrusionOk="0">
                  <a:moveTo>
                    <a:pt x="60171" y="1"/>
                  </a:moveTo>
                  <a:cubicBezTo>
                    <a:pt x="43367" y="1"/>
                    <a:pt x="0" y="66487"/>
                    <a:pt x="0" y="66487"/>
                  </a:cubicBezTo>
                  <a:cubicBezTo>
                    <a:pt x="0" y="66487"/>
                    <a:pt x="7847" y="82724"/>
                    <a:pt x="23136" y="82724"/>
                  </a:cubicBezTo>
                  <a:cubicBezTo>
                    <a:pt x="23482" y="82724"/>
                    <a:pt x="23831" y="82715"/>
                    <a:pt x="24184" y="82698"/>
                  </a:cubicBezTo>
                  <a:cubicBezTo>
                    <a:pt x="40095" y="81965"/>
                    <a:pt x="54939" y="42636"/>
                    <a:pt x="54939" y="42636"/>
                  </a:cubicBezTo>
                  <a:lnTo>
                    <a:pt x="60043" y="69889"/>
                  </a:lnTo>
                  <a:lnTo>
                    <a:pt x="81959" y="61050"/>
                  </a:lnTo>
                  <a:cubicBezTo>
                    <a:pt x="81959" y="61050"/>
                    <a:pt x="79223" y="49541"/>
                    <a:pt x="76855" y="36165"/>
                  </a:cubicBezTo>
                  <a:cubicBezTo>
                    <a:pt x="74053" y="20287"/>
                    <a:pt x="70951" y="2007"/>
                    <a:pt x="61277" y="106"/>
                  </a:cubicBezTo>
                  <a:cubicBezTo>
                    <a:pt x="60923" y="35"/>
                    <a:pt x="60554" y="1"/>
                    <a:pt x="60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6"/>
            <p:cNvSpPr/>
            <p:nvPr/>
          </p:nvSpPr>
          <p:spPr>
            <a:xfrm flipH="1">
              <a:off x="7249936" y="2900665"/>
              <a:ext cx="165941" cy="889227"/>
            </a:xfrm>
            <a:custGeom>
              <a:avLst/>
              <a:gdLst/>
              <a:ahLst/>
              <a:cxnLst/>
              <a:rect l="l" t="t" r="r" b="b"/>
              <a:pathLst>
                <a:path w="9574" h="51304" extrusionOk="0">
                  <a:moveTo>
                    <a:pt x="0" y="0"/>
                  </a:moveTo>
                  <a:lnTo>
                    <a:pt x="0" y="0"/>
                  </a:lnTo>
                  <a:cubicBezTo>
                    <a:pt x="2635" y="17179"/>
                    <a:pt x="5804" y="34325"/>
                    <a:pt x="9574" y="51304"/>
                  </a:cubicBezTo>
                  <a:cubicBezTo>
                    <a:pt x="6938" y="34125"/>
                    <a:pt x="3769" y="1701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6"/>
            <p:cNvSpPr/>
            <p:nvPr/>
          </p:nvSpPr>
          <p:spPr>
            <a:xfrm flipH="1">
              <a:off x="6816316" y="1921109"/>
              <a:ext cx="629066" cy="877666"/>
            </a:xfrm>
            <a:custGeom>
              <a:avLst/>
              <a:gdLst/>
              <a:ahLst/>
              <a:cxnLst/>
              <a:rect l="l" t="t" r="r" b="b"/>
              <a:pathLst>
                <a:path w="36294" h="50637" extrusionOk="0">
                  <a:moveTo>
                    <a:pt x="8941" y="0"/>
                  </a:moveTo>
                  <a:lnTo>
                    <a:pt x="1" y="42297"/>
                  </a:lnTo>
                  <a:lnTo>
                    <a:pt x="27354" y="50636"/>
                  </a:lnTo>
                  <a:lnTo>
                    <a:pt x="36293" y="8406"/>
                  </a:lnTo>
                  <a:lnTo>
                    <a:pt x="8941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6"/>
            <p:cNvSpPr/>
            <p:nvPr/>
          </p:nvSpPr>
          <p:spPr>
            <a:xfrm flipH="1">
              <a:off x="6838860" y="1937300"/>
              <a:ext cx="568922" cy="777640"/>
            </a:xfrm>
            <a:custGeom>
              <a:avLst/>
              <a:gdLst/>
              <a:ahLst/>
              <a:cxnLst/>
              <a:rect l="l" t="t" r="r" b="b"/>
              <a:pathLst>
                <a:path w="32824" h="44866" extrusionOk="0">
                  <a:moveTo>
                    <a:pt x="7772" y="0"/>
                  </a:moveTo>
                  <a:lnTo>
                    <a:pt x="0" y="37427"/>
                  </a:lnTo>
                  <a:lnTo>
                    <a:pt x="25485" y="44866"/>
                  </a:lnTo>
                  <a:lnTo>
                    <a:pt x="32823" y="8706"/>
                  </a:lnTo>
                  <a:lnTo>
                    <a:pt x="77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6"/>
            <p:cNvSpPr/>
            <p:nvPr/>
          </p:nvSpPr>
          <p:spPr>
            <a:xfrm flipH="1">
              <a:off x="6846375" y="1964464"/>
              <a:ext cx="512262" cy="241702"/>
            </a:xfrm>
            <a:custGeom>
              <a:avLst/>
              <a:gdLst/>
              <a:ahLst/>
              <a:cxnLst/>
              <a:rect l="l" t="t" r="r" b="b"/>
              <a:pathLst>
                <a:path w="29555" h="13945" extrusionOk="0">
                  <a:moveTo>
                    <a:pt x="1835" y="1"/>
                  </a:moveTo>
                  <a:lnTo>
                    <a:pt x="0" y="8107"/>
                  </a:lnTo>
                  <a:lnTo>
                    <a:pt x="28387" y="13944"/>
                  </a:lnTo>
                  <a:lnTo>
                    <a:pt x="29555" y="9107"/>
                  </a:lnTo>
                  <a:cubicBezTo>
                    <a:pt x="27520" y="7273"/>
                    <a:pt x="25052" y="5905"/>
                    <a:pt x="22450" y="5138"/>
                  </a:cubicBezTo>
                  <a:cubicBezTo>
                    <a:pt x="20048" y="4437"/>
                    <a:pt x="17580" y="4271"/>
                    <a:pt x="15178" y="3937"/>
                  </a:cubicBezTo>
                  <a:cubicBezTo>
                    <a:pt x="13277" y="3670"/>
                    <a:pt x="11342" y="3403"/>
                    <a:pt x="9440" y="3070"/>
                  </a:cubicBezTo>
                  <a:cubicBezTo>
                    <a:pt x="7839" y="2803"/>
                    <a:pt x="6272" y="2569"/>
                    <a:pt x="4804" y="1936"/>
                  </a:cubicBezTo>
                  <a:cubicBezTo>
                    <a:pt x="3703" y="1469"/>
                    <a:pt x="2702" y="802"/>
                    <a:pt x="18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6"/>
            <p:cNvSpPr/>
            <p:nvPr/>
          </p:nvSpPr>
          <p:spPr>
            <a:xfrm flipH="1">
              <a:off x="6866628" y="1993379"/>
              <a:ext cx="669537" cy="852811"/>
            </a:xfrm>
            <a:custGeom>
              <a:avLst/>
              <a:gdLst/>
              <a:ahLst/>
              <a:cxnLst/>
              <a:rect l="l" t="t" r="r" b="b"/>
              <a:pathLst>
                <a:path w="38629" h="49203" extrusionOk="0">
                  <a:moveTo>
                    <a:pt x="8907" y="1"/>
                  </a:moveTo>
                  <a:lnTo>
                    <a:pt x="1" y="42231"/>
                  </a:lnTo>
                  <a:lnTo>
                    <a:pt x="29722" y="49203"/>
                  </a:lnTo>
                  <a:lnTo>
                    <a:pt x="38628" y="6939"/>
                  </a:lnTo>
                  <a:lnTo>
                    <a:pt x="89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6"/>
            <p:cNvSpPr/>
            <p:nvPr/>
          </p:nvSpPr>
          <p:spPr>
            <a:xfrm flipH="1">
              <a:off x="6916347" y="2058732"/>
              <a:ext cx="566045" cy="728502"/>
            </a:xfrm>
            <a:custGeom>
              <a:avLst/>
              <a:gdLst/>
              <a:ahLst/>
              <a:cxnLst/>
              <a:rect l="l" t="t" r="r" b="b"/>
              <a:pathLst>
                <a:path w="32658" h="42031" extrusionOk="0">
                  <a:moveTo>
                    <a:pt x="9574" y="0"/>
                  </a:moveTo>
                  <a:cubicBezTo>
                    <a:pt x="9346" y="1088"/>
                    <a:pt x="8356" y="1831"/>
                    <a:pt x="7300" y="1831"/>
                  </a:cubicBezTo>
                  <a:cubicBezTo>
                    <a:pt x="7125" y="1831"/>
                    <a:pt x="6948" y="1811"/>
                    <a:pt x="6772" y="1768"/>
                  </a:cubicBezTo>
                  <a:lnTo>
                    <a:pt x="1" y="34291"/>
                  </a:lnTo>
                  <a:cubicBezTo>
                    <a:pt x="1235" y="34558"/>
                    <a:pt x="2002" y="35759"/>
                    <a:pt x="1769" y="37027"/>
                  </a:cubicBezTo>
                  <a:lnTo>
                    <a:pt x="23117" y="42030"/>
                  </a:lnTo>
                  <a:cubicBezTo>
                    <a:pt x="23318" y="40914"/>
                    <a:pt x="24304" y="40166"/>
                    <a:pt x="25381" y="40166"/>
                  </a:cubicBezTo>
                  <a:cubicBezTo>
                    <a:pt x="25559" y="40166"/>
                    <a:pt x="25740" y="40186"/>
                    <a:pt x="25919" y="40229"/>
                  </a:cubicBezTo>
                  <a:lnTo>
                    <a:pt x="32658" y="7706"/>
                  </a:lnTo>
                  <a:cubicBezTo>
                    <a:pt x="31457" y="7405"/>
                    <a:pt x="30656" y="6205"/>
                    <a:pt x="30923" y="5004"/>
                  </a:cubicBezTo>
                  <a:lnTo>
                    <a:pt x="9574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6"/>
            <p:cNvSpPr/>
            <p:nvPr/>
          </p:nvSpPr>
          <p:spPr>
            <a:xfrm flipH="1">
              <a:off x="6977022" y="2108449"/>
              <a:ext cx="341710" cy="101204"/>
            </a:xfrm>
            <a:custGeom>
              <a:avLst/>
              <a:gdLst/>
              <a:ahLst/>
              <a:cxnLst/>
              <a:rect l="l" t="t" r="r" b="b"/>
              <a:pathLst>
                <a:path w="19715" h="5839" extrusionOk="0">
                  <a:moveTo>
                    <a:pt x="234" y="1"/>
                  </a:moveTo>
                  <a:lnTo>
                    <a:pt x="0" y="1135"/>
                  </a:lnTo>
                  <a:lnTo>
                    <a:pt x="19481" y="5838"/>
                  </a:lnTo>
                  <a:lnTo>
                    <a:pt x="19714" y="467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6"/>
            <p:cNvSpPr/>
            <p:nvPr/>
          </p:nvSpPr>
          <p:spPr>
            <a:xfrm flipH="1">
              <a:off x="6985117" y="2140832"/>
              <a:ext cx="341710" cy="101204"/>
            </a:xfrm>
            <a:custGeom>
              <a:avLst/>
              <a:gdLst/>
              <a:ahLst/>
              <a:cxnLst/>
              <a:rect l="l" t="t" r="r" b="b"/>
              <a:pathLst>
                <a:path w="19715" h="5839" extrusionOk="0">
                  <a:moveTo>
                    <a:pt x="267" y="1"/>
                  </a:moveTo>
                  <a:lnTo>
                    <a:pt x="0" y="1168"/>
                  </a:lnTo>
                  <a:lnTo>
                    <a:pt x="19514" y="5838"/>
                  </a:lnTo>
                  <a:lnTo>
                    <a:pt x="19714" y="473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6"/>
            <p:cNvSpPr/>
            <p:nvPr/>
          </p:nvSpPr>
          <p:spPr>
            <a:xfrm flipH="1">
              <a:off x="6992068" y="2174375"/>
              <a:ext cx="341710" cy="101204"/>
            </a:xfrm>
            <a:custGeom>
              <a:avLst/>
              <a:gdLst/>
              <a:ahLst/>
              <a:cxnLst/>
              <a:rect l="l" t="t" r="r" b="b"/>
              <a:pathLst>
                <a:path w="19715" h="5839" extrusionOk="0">
                  <a:moveTo>
                    <a:pt x="201" y="1"/>
                  </a:moveTo>
                  <a:lnTo>
                    <a:pt x="1" y="1135"/>
                  </a:lnTo>
                  <a:lnTo>
                    <a:pt x="19448" y="5838"/>
                  </a:lnTo>
                  <a:lnTo>
                    <a:pt x="19715" y="467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6"/>
            <p:cNvSpPr/>
            <p:nvPr/>
          </p:nvSpPr>
          <p:spPr>
            <a:xfrm flipH="1">
              <a:off x="7008840" y="2222948"/>
              <a:ext cx="402426" cy="484513"/>
            </a:xfrm>
            <a:custGeom>
              <a:avLst/>
              <a:gdLst/>
              <a:ahLst/>
              <a:cxnLst/>
              <a:rect l="l" t="t" r="r" b="b"/>
              <a:pathLst>
                <a:path w="23218" h="27954" extrusionOk="0">
                  <a:moveTo>
                    <a:pt x="6839" y="1"/>
                  </a:moveTo>
                  <a:cubicBezTo>
                    <a:pt x="6580" y="1238"/>
                    <a:pt x="5502" y="2103"/>
                    <a:pt x="4290" y="2103"/>
                  </a:cubicBezTo>
                  <a:cubicBezTo>
                    <a:pt x="4097" y="2103"/>
                    <a:pt x="3900" y="2081"/>
                    <a:pt x="3704" y="2035"/>
                  </a:cubicBezTo>
                  <a:lnTo>
                    <a:pt x="1" y="21516"/>
                  </a:lnTo>
                  <a:cubicBezTo>
                    <a:pt x="1335" y="21850"/>
                    <a:pt x="2169" y="23151"/>
                    <a:pt x="1902" y="24518"/>
                  </a:cubicBezTo>
                  <a:lnTo>
                    <a:pt x="16379" y="27954"/>
                  </a:lnTo>
                  <a:cubicBezTo>
                    <a:pt x="16638" y="26717"/>
                    <a:pt x="17717" y="25851"/>
                    <a:pt x="18929" y="25851"/>
                  </a:cubicBezTo>
                  <a:cubicBezTo>
                    <a:pt x="19122" y="25851"/>
                    <a:pt x="19318" y="25873"/>
                    <a:pt x="19515" y="25919"/>
                  </a:cubicBezTo>
                  <a:lnTo>
                    <a:pt x="23217" y="6439"/>
                  </a:lnTo>
                  <a:cubicBezTo>
                    <a:pt x="21883" y="6105"/>
                    <a:pt x="21016" y="4837"/>
                    <a:pt x="21316" y="3436"/>
                  </a:cubicBezTo>
                  <a:lnTo>
                    <a:pt x="68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6"/>
            <p:cNvSpPr/>
            <p:nvPr/>
          </p:nvSpPr>
          <p:spPr>
            <a:xfrm flipH="1">
              <a:off x="6816254" y="2066828"/>
              <a:ext cx="204697" cy="779373"/>
            </a:xfrm>
            <a:custGeom>
              <a:avLst/>
              <a:gdLst/>
              <a:ahLst/>
              <a:cxnLst/>
              <a:rect l="l" t="t" r="r" b="b"/>
              <a:pathLst>
                <a:path w="11810" h="44966" extrusionOk="0">
                  <a:moveTo>
                    <a:pt x="11809" y="0"/>
                  </a:moveTo>
                  <a:lnTo>
                    <a:pt x="8907" y="2702"/>
                  </a:lnTo>
                  <a:lnTo>
                    <a:pt x="1" y="44966"/>
                  </a:lnTo>
                  <a:lnTo>
                    <a:pt x="1" y="44966"/>
                  </a:lnTo>
                  <a:lnTo>
                    <a:pt x="2870" y="42230"/>
                  </a:lnTo>
                  <a:lnTo>
                    <a:pt x="11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6"/>
            <p:cNvSpPr/>
            <p:nvPr/>
          </p:nvSpPr>
          <p:spPr>
            <a:xfrm flipH="1">
              <a:off x="7526978" y="2475070"/>
              <a:ext cx="600727" cy="713007"/>
            </a:xfrm>
            <a:custGeom>
              <a:avLst/>
              <a:gdLst/>
              <a:ahLst/>
              <a:cxnLst/>
              <a:rect l="l" t="t" r="r" b="b"/>
              <a:pathLst>
                <a:path w="34659" h="41137" extrusionOk="0">
                  <a:moveTo>
                    <a:pt x="29488" y="0"/>
                  </a:moveTo>
                  <a:cubicBezTo>
                    <a:pt x="29488" y="0"/>
                    <a:pt x="16570" y="21389"/>
                    <a:pt x="16348" y="21389"/>
                  </a:cubicBezTo>
                  <a:cubicBezTo>
                    <a:pt x="16346" y="21389"/>
                    <a:pt x="16345" y="21387"/>
                    <a:pt x="16345" y="21382"/>
                  </a:cubicBezTo>
                  <a:cubicBezTo>
                    <a:pt x="16345" y="21182"/>
                    <a:pt x="15111" y="17546"/>
                    <a:pt x="13377" y="12843"/>
                  </a:cubicBezTo>
                  <a:cubicBezTo>
                    <a:pt x="8473" y="15511"/>
                    <a:pt x="3970" y="18881"/>
                    <a:pt x="0" y="22850"/>
                  </a:cubicBezTo>
                  <a:cubicBezTo>
                    <a:pt x="4750" y="31280"/>
                    <a:pt x="10952" y="41137"/>
                    <a:pt x="15528" y="41137"/>
                  </a:cubicBezTo>
                  <a:cubicBezTo>
                    <a:pt x="16094" y="41137"/>
                    <a:pt x="16635" y="40986"/>
                    <a:pt x="17146" y="40663"/>
                  </a:cubicBezTo>
                  <a:cubicBezTo>
                    <a:pt x="24018" y="36226"/>
                    <a:pt x="34658" y="4704"/>
                    <a:pt x="34658" y="4704"/>
                  </a:cubicBezTo>
                  <a:lnTo>
                    <a:pt x="29488" y="0"/>
                  </a:lnTo>
                  <a:close/>
                </a:path>
              </a:pathLst>
            </a:custGeom>
            <a:solidFill>
              <a:srgbClr val="AC4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6"/>
            <p:cNvSpPr/>
            <p:nvPr/>
          </p:nvSpPr>
          <p:spPr>
            <a:xfrm flipH="1">
              <a:off x="7696929" y="2608066"/>
              <a:ext cx="231857" cy="367154"/>
            </a:xfrm>
            <a:custGeom>
              <a:avLst/>
              <a:gdLst/>
              <a:ahLst/>
              <a:cxnLst/>
              <a:rect l="l" t="t" r="r" b="b"/>
              <a:pathLst>
                <a:path w="13377" h="21183" extrusionOk="0">
                  <a:moveTo>
                    <a:pt x="13376" y="1"/>
                  </a:moveTo>
                  <a:lnTo>
                    <a:pt x="13376" y="1"/>
                  </a:lnTo>
                  <a:cubicBezTo>
                    <a:pt x="8573" y="6772"/>
                    <a:pt x="4003" y="13877"/>
                    <a:pt x="0" y="21182"/>
                  </a:cubicBezTo>
                  <a:cubicBezTo>
                    <a:pt x="4637" y="14311"/>
                    <a:pt x="9207" y="7172"/>
                    <a:pt x="13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6"/>
            <p:cNvSpPr/>
            <p:nvPr/>
          </p:nvSpPr>
          <p:spPr>
            <a:xfrm flipH="1">
              <a:off x="7108307" y="2269042"/>
              <a:ext cx="508224" cy="292729"/>
            </a:xfrm>
            <a:custGeom>
              <a:avLst/>
              <a:gdLst/>
              <a:ahLst/>
              <a:cxnLst/>
              <a:rect l="l" t="t" r="r" b="b"/>
              <a:pathLst>
                <a:path w="29322" h="16889" extrusionOk="0">
                  <a:moveTo>
                    <a:pt x="24668" y="0"/>
                  </a:moveTo>
                  <a:cubicBezTo>
                    <a:pt x="23351" y="0"/>
                    <a:pt x="19562" y="2840"/>
                    <a:pt x="16579" y="4347"/>
                  </a:cubicBezTo>
                  <a:cubicBezTo>
                    <a:pt x="13305" y="5984"/>
                    <a:pt x="9475" y="6015"/>
                    <a:pt x="9190" y="6015"/>
                  </a:cubicBezTo>
                  <a:cubicBezTo>
                    <a:pt x="9179" y="6015"/>
                    <a:pt x="9173" y="6014"/>
                    <a:pt x="9173" y="6014"/>
                  </a:cubicBezTo>
                  <a:lnTo>
                    <a:pt x="9574" y="3679"/>
                  </a:lnTo>
                  <a:cubicBezTo>
                    <a:pt x="9574" y="3679"/>
                    <a:pt x="9369" y="3595"/>
                    <a:pt x="8973" y="3595"/>
                  </a:cubicBezTo>
                  <a:cubicBezTo>
                    <a:pt x="8173" y="3595"/>
                    <a:pt x="6591" y="3939"/>
                    <a:pt x="4337" y="6014"/>
                  </a:cubicBezTo>
                  <a:cubicBezTo>
                    <a:pt x="3302" y="6915"/>
                    <a:pt x="0" y="11885"/>
                    <a:pt x="0" y="11885"/>
                  </a:cubicBezTo>
                  <a:lnTo>
                    <a:pt x="4203" y="16889"/>
                  </a:lnTo>
                  <a:cubicBezTo>
                    <a:pt x="4203" y="16889"/>
                    <a:pt x="13009" y="15788"/>
                    <a:pt x="17146" y="14020"/>
                  </a:cubicBezTo>
                  <a:cubicBezTo>
                    <a:pt x="25718" y="10251"/>
                    <a:pt x="29321" y="4213"/>
                    <a:pt x="27853" y="2679"/>
                  </a:cubicBezTo>
                  <a:cubicBezTo>
                    <a:pt x="27648" y="2455"/>
                    <a:pt x="27377" y="2360"/>
                    <a:pt x="27058" y="2360"/>
                  </a:cubicBezTo>
                  <a:cubicBezTo>
                    <a:pt x="25614" y="2360"/>
                    <a:pt x="23179" y="4318"/>
                    <a:pt x="21349" y="5247"/>
                  </a:cubicBezTo>
                  <a:cubicBezTo>
                    <a:pt x="17913" y="6948"/>
                    <a:pt x="15678" y="8116"/>
                    <a:pt x="15678" y="8116"/>
                  </a:cubicBezTo>
                  <a:cubicBezTo>
                    <a:pt x="15678" y="8116"/>
                    <a:pt x="25919" y="1745"/>
                    <a:pt x="25085" y="210"/>
                  </a:cubicBezTo>
                  <a:cubicBezTo>
                    <a:pt x="25010" y="66"/>
                    <a:pt x="24867" y="0"/>
                    <a:pt x="24668" y="0"/>
                  </a:cubicBezTo>
                  <a:close/>
                </a:path>
              </a:pathLst>
            </a:custGeom>
            <a:solidFill>
              <a:srgbClr val="AC4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6"/>
            <p:cNvSpPr/>
            <p:nvPr/>
          </p:nvSpPr>
          <p:spPr>
            <a:xfrm flipH="1">
              <a:off x="7130244" y="2322417"/>
              <a:ext cx="212202" cy="115642"/>
            </a:xfrm>
            <a:custGeom>
              <a:avLst/>
              <a:gdLst/>
              <a:ahLst/>
              <a:cxnLst/>
              <a:rect l="l" t="t" r="r" b="b"/>
              <a:pathLst>
                <a:path w="12243" h="6672" extrusionOk="0">
                  <a:moveTo>
                    <a:pt x="12242" y="0"/>
                  </a:moveTo>
                  <a:cubicBezTo>
                    <a:pt x="8340" y="2535"/>
                    <a:pt x="4237" y="4803"/>
                    <a:pt x="0" y="6672"/>
                  </a:cubicBezTo>
                  <a:cubicBezTo>
                    <a:pt x="4404" y="5270"/>
                    <a:pt x="8607" y="2969"/>
                    <a:pt x="12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6"/>
            <p:cNvSpPr/>
            <p:nvPr/>
          </p:nvSpPr>
          <p:spPr>
            <a:xfrm flipH="1">
              <a:off x="7140071" y="2370401"/>
              <a:ext cx="198908" cy="108137"/>
            </a:xfrm>
            <a:custGeom>
              <a:avLst/>
              <a:gdLst/>
              <a:ahLst/>
              <a:cxnLst/>
              <a:rect l="l" t="t" r="r" b="b"/>
              <a:pathLst>
                <a:path w="11476" h="6239" extrusionOk="0">
                  <a:moveTo>
                    <a:pt x="11475" y="1"/>
                  </a:moveTo>
                  <a:lnTo>
                    <a:pt x="11475" y="1"/>
                  </a:lnTo>
                  <a:cubicBezTo>
                    <a:pt x="7839" y="2402"/>
                    <a:pt x="4003" y="4504"/>
                    <a:pt x="1" y="6239"/>
                  </a:cubicBezTo>
                  <a:cubicBezTo>
                    <a:pt x="4170" y="4938"/>
                    <a:pt x="8073" y="2836"/>
                    <a:pt x="1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6"/>
            <p:cNvSpPr/>
            <p:nvPr/>
          </p:nvSpPr>
          <p:spPr>
            <a:xfrm flipH="1">
              <a:off x="7847295" y="2217453"/>
              <a:ext cx="362527" cy="619516"/>
            </a:xfrm>
            <a:custGeom>
              <a:avLst/>
              <a:gdLst/>
              <a:ahLst/>
              <a:cxnLst/>
              <a:rect l="l" t="t" r="r" b="b"/>
              <a:pathLst>
                <a:path w="20916" h="35743" extrusionOk="0">
                  <a:moveTo>
                    <a:pt x="1910" y="0"/>
                  </a:moveTo>
                  <a:cubicBezTo>
                    <a:pt x="1274" y="0"/>
                    <a:pt x="634" y="80"/>
                    <a:pt x="1" y="251"/>
                  </a:cubicBezTo>
                  <a:cubicBezTo>
                    <a:pt x="440" y="171"/>
                    <a:pt x="878" y="133"/>
                    <a:pt x="1313" y="133"/>
                  </a:cubicBezTo>
                  <a:cubicBezTo>
                    <a:pt x="4513" y="133"/>
                    <a:pt x="7540" y="2179"/>
                    <a:pt x="9507" y="4587"/>
                  </a:cubicBezTo>
                  <a:cubicBezTo>
                    <a:pt x="10608" y="6022"/>
                    <a:pt x="11442" y="7623"/>
                    <a:pt x="12143" y="9357"/>
                  </a:cubicBezTo>
                  <a:cubicBezTo>
                    <a:pt x="15712" y="17930"/>
                    <a:pt x="16646" y="27437"/>
                    <a:pt x="20916" y="35743"/>
                  </a:cubicBezTo>
                  <a:cubicBezTo>
                    <a:pt x="17413" y="27103"/>
                    <a:pt x="16579" y="17630"/>
                    <a:pt x="12877" y="9057"/>
                  </a:cubicBezTo>
                  <a:cubicBezTo>
                    <a:pt x="12109" y="7356"/>
                    <a:pt x="11242" y="5655"/>
                    <a:pt x="10008" y="4187"/>
                  </a:cubicBezTo>
                  <a:cubicBezTo>
                    <a:pt x="8017" y="1864"/>
                    <a:pt x="4995" y="0"/>
                    <a:pt x="1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6"/>
            <p:cNvSpPr/>
            <p:nvPr/>
          </p:nvSpPr>
          <p:spPr>
            <a:xfrm flipH="1">
              <a:off x="8005716" y="2678030"/>
              <a:ext cx="220868" cy="389132"/>
            </a:xfrm>
            <a:custGeom>
              <a:avLst/>
              <a:gdLst/>
              <a:ahLst/>
              <a:cxnLst/>
              <a:rect l="l" t="t" r="r" b="b"/>
              <a:pathLst>
                <a:path w="12743" h="22451" extrusionOk="0">
                  <a:moveTo>
                    <a:pt x="0" y="1"/>
                  </a:moveTo>
                  <a:lnTo>
                    <a:pt x="0" y="1"/>
                  </a:lnTo>
                  <a:cubicBezTo>
                    <a:pt x="1435" y="4104"/>
                    <a:pt x="3503" y="7940"/>
                    <a:pt x="5571" y="11676"/>
                  </a:cubicBezTo>
                  <a:cubicBezTo>
                    <a:pt x="7706" y="15445"/>
                    <a:pt x="10007" y="19114"/>
                    <a:pt x="12743" y="22450"/>
                  </a:cubicBezTo>
                  <a:cubicBezTo>
                    <a:pt x="8540" y="15245"/>
                    <a:pt x="4003" y="73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6"/>
            <p:cNvSpPr/>
            <p:nvPr/>
          </p:nvSpPr>
          <p:spPr>
            <a:xfrm flipH="1">
              <a:off x="7422259" y="1169214"/>
              <a:ext cx="255568" cy="227974"/>
            </a:xfrm>
            <a:custGeom>
              <a:avLst/>
              <a:gdLst/>
              <a:ahLst/>
              <a:cxnLst/>
              <a:rect l="l" t="t" r="r" b="b"/>
              <a:pathLst>
                <a:path w="14745" h="13153" extrusionOk="0">
                  <a:moveTo>
                    <a:pt x="1817" y="0"/>
                  </a:moveTo>
                  <a:cubicBezTo>
                    <a:pt x="1184" y="0"/>
                    <a:pt x="560" y="140"/>
                    <a:pt x="0" y="443"/>
                  </a:cubicBezTo>
                  <a:cubicBezTo>
                    <a:pt x="577" y="224"/>
                    <a:pt x="1138" y="123"/>
                    <a:pt x="1674" y="123"/>
                  </a:cubicBezTo>
                  <a:cubicBezTo>
                    <a:pt x="4639" y="123"/>
                    <a:pt x="6826" y="3211"/>
                    <a:pt x="6572" y="6348"/>
                  </a:cubicBezTo>
                  <a:lnTo>
                    <a:pt x="6572" y="6648"/>
                  </a:lnTo>
                  <a:lnTo>
                    <a:pt x="6872" y="6581"/>
                  </a:lnTo>
                  <a:cubicBezTo>
                    <a:pt x="7433" y="6392"/>
                    <a:pt x="8016" y="6302"/>
                    <a:pt x="8599" y="6302"/>
                  </a:cubicBezTo>
                  <a:cubicBezTo>
                    <a:pt x="10992" y="6302"/>
                    <a:pt x="13372" y="7816"/>
                    <a:pt x="14177" y="10150"/>
                  </a:cubicBezTo>
                  <a:cubicBezTo>
                    <a:pt x="14544" y="11118"/>
                    <a:pt x="14677" y="12152"/>
                    <a:pt x="14544" y="13153"/>
                  </a:cubicBezTo>
                  <a:cubicBezTo>
                    <a:pt x="14744" y="12152"/>
                    <a:pt x="14677" y="11084"/>
                    <a:pt x="14377" y="10050"/>
                  </a:cubicBezTo>
                  <a:cubicBezTo>
                    <a:pt x="13619" y="7531"/>
                    <a:pt x="11101" y="5870"/>
                    <a:pt x="8520" y="5870"/>
                  </a:cubicBezTo>
                  <a:cubicBezTo>
                    <a:pt x="8014" y="5870"/>
                    <a:pt x="7504" y="5934"/>
                    <a:pt x="7005" y="6069"/>
                  </a:cubicBezTo>
                  <a:lnTo>
                    <a:pt x="7005" y="6069"/>
                  </a:lnTo>
                  <a:cubicBezTo>
                    <a:pt x="6976" y="4316"/>
                    <a:pt x="6369" y="2483"/>
                    <a:pt x="5071" y="1311"/>
                  </a:cubicBezTo>
                  <a:cubicBezTo>
                    <a:pt x="4202" y="486"/>
                    <a:pt x="2996" y="0"/>
                    <a:pt x="1817" y="0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6"/>
            <p:cNvSpPr/>
            <p:nvPr/>
          </p:nvSpPr>
          <p:spPr>
            <a:xfrm flipH="1">
              <a:off x="7907409" y="1285204"/>
              <a:ext cx="215668" cy="238617"/>
            </a:xfrm>
            <a:custGeom>
              <a:avLst/>
              <a:gdLst/>
              <a:ahLst/>
              <a:cxnLst/>
              <a:rect l="l" t="t" r="r" b="b"/>
              <a:pathLst>
                <a:path w="12443" h="13767" extrusionOk="0">
                  <a:moveTo>
                    <a:pt x="10975" y="0"/>
                  </a:moveTo>
                  <a:cubicBezTo>
                    <a:pt x="8058" y="0"/>
                    <a:pt x="5542" y="2613"/>
                    <a:pt x="5715" y="5687"/>
                  </a:cubicBezTo>
                  <a:lnTo>
                    <a:pt x="5715" y="5687"/>
                  </a:lnTo>
                  <a:cubicBezTo>
                    <a:pt x="5491" y="5641"/>
                    <a:pt x="5263" y="5619"/>
                    <a:pt x="5034" y="5619"/>
                  </a:cubicBezTo>
                  <a:cubicBezTo>
                    <a:pt x="4351" y="5619"/>
                    <a:pt x="3666" y="5813"/>
                    <a:pt x="3102" y="6128"/>
                  </a:cubicBezTo>
                  <a:cubicBezTo>
                    <a:pt x="367" y="7529"/>
                    <a:pt x="0" y="11098"/>
                    <a:pt x="834" y="13767"/>
                  </a:cubicBezTo>
                  <a:cubicBezTo>
                    <a:pt x="467" y="11965"/>
                    <a:pt x="467" y="9964"/>
                    <a:pt x="1401" y="8330"/>
                  </a:cubicBezTo>
                  <a:cubicBezTo>
                    <a:pt x="2146" y="7000"/>
                    <a:pt x="3591" y="6030"/>
                    <a:pt x="5076" y="6030"/>
                  </a:cubicBezTo>
                  <a:cubicBezTo>
                    <a:pt x="5453" y="6030"/>
                    <a:pt x="5833" y="6093"/>
                    <a:pt x="6205" y="6228"/>
                  </a:cubicBezTo>
                  <a:lnTo>
                    <a:pt x="6171" y="5928"/>
                  </a:lnTo>
                  <a:cubicBezTo>
                    <a:pt x="5753" y="2792"/>
                    <a:pt x="8357" y="110"/>
                    <a:pt x="11373" y="110"/>
                  </a:cubicBezTo>
                  <a:cubicBezTo>
                    <a:pt x="11725" y="110"/>
                    <a:pt x="12083" y="147"/>
                    <a:pt x="12442" y="224"/>
                  </a:cubicBezTo>
                  <a:cubicBezTo>
                    <a:pt x="11949" y="72"/>
                    <a:pt x="11457" y="0"/>
                    <a:pt x="10975" y="0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6"/>
            <p:cNvSpPr/>
            <p:nvPr/>
          </p:nvSpPr>
          <p:spPr>
            <a:xfrm flipH="1">
              <a:off x="7614243" y="1381726"/>
              <a:ext cx="245740" cy="70994"/>
            </a:xfrm>
            <a:custGeom>
              <a:avLst/>
              <a:gdLst/>
              <a:ahLst/>
              <a:cxnLst/>
              <a:rect l="l" t="t" r="r" b="b"/>
              <a:pathLst>
                <a:path w="14178" h="4096" extrusionOk="0">
                  <a:moveTo>
                    <a:pt x="4441" y="1"/>
                  </a:moveTo>
                  <a:cubicBezTo>
                    <a:pt x="2538" y="1"/>
                    <a:pt x="659" y="1129"/>
                    <a:pt x="1" y="3362"/>
                  </a:cubicBezTo>
                  <a:cubicBezTo>
                    <a:pt x="793" y="1398"/>
                    <a:pt x="2565" y="386"/>
                    <a:pt x="4336" y="386"/>
                  </a:cubicBezTo>
                  <a:cubicBezTo>
                    <a:pt x="5994" y="386"/>
                    <a:pt x="7652" y="1273"/>
                    <a:pt x="8507" y="3095"/>
                  </a:cubicBezTo>
                  <a:lnTo>
                    <a:pt x="8674" y="3495"/>
                  </a:lnTo>
                  <a:cubicBezTo>
                    <a:pt x="8989" y="2602"/>
                    <a:pt x="9864" y="2122"/>
                    <a:pt x="10791" y="2122"/>
                  </a:cubicBezTo>
                  <a:cubicBezTo>
                    <a:pt x="11041" y="2122"/>
                    <a:pt x="11295" y="2157"/>
                    <a:pt x="11542" y="2228"/>
                  </a:cubicBezTo>
                  <a:cubicBezTo>
                    <a:pt x="12576" y="2561"/>
                    <a:pt x="13410" y="3329"/>
                    <a:pt x="14178" y="4096"/>
                  </a:cubicBezTo>
                  <a:cubicBezTo>
                    <a:pt x="13510" y="3195"/>
                    <a:pt x="12710" y="2361"/>
                    <a:pt x="11609" y="1994"/>
                  </a:cubicBezTo>
                  <a:cubicBezTo>
                    <a:pt x="11298" y="1878"/>
                    <a:pt x="10956" y="1818"/>
                    <a:pt x="10612" y="1818"/>
                  </a:cubicBezTo>
                  <a:cubicBezTo>
                    <a:pt x="9891" y="1818"/>
                    <a:pt x="9164" y="2081"/>
                    <a:pt x="8705" y="2639"/>
                  </a:cubicBezTo>
                  <a:lnTo>
                    <a:pt x="8705" y="2639"/>
                  </a:lnTo>
                  <a:cubicBezTo>
                    <a:pt x="7810" y="875"/>
                    <a:pt x="6116" y="1"/>
                    <a:pt x="4441" y="1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6"/>
            <p:cNvSpPr/>
            <p:nvPr/>
          </p:nvSpPr>
          <p:spPr>
            <a:xfrm flipH="1">
              <a:off x="7273273" y="1416864"/>
              <a:ext cx="73230" cy="253262"/>
            </a:xfrm>
            <a:custGeom>
              <a:avLst/>
              <a:gdLst/>
              <a:ahLst/>
              <a:cxnLst/>
              <a:rect l="l" t="t" r="r" b="b"/>
              <a:pathLst>
                <a:path w="4225" h="14612" extrusionOk="0">
                  <a:moveTo>
                    <a:pt x="68" y="1"/>
                  </a:moveTo>
                  <a:lnTo>
                    <a:pt x="68" y="1"/>
                  </a:lnTo>
                  <a:cubicBezTo>
                    <a:pt x="3570" y="1802"/>
                    <a:pt x="3770" y="6739"/>
                    <a:pt x="301" y="8674"/>
                  </a:cubicBezTo>
                  <a:lnTo>
                    <a:pt x="1" y="8840"/>
                  </a:lnTo>
                  <a:cubicBezTo>
                    <a:pt x="2069" y="10008"/>
                    <a:pt x="2503" y="12843"/>
                    <a:pt x="935" y="14611"/>
                  </a:cubicBezTo>
                  <a:cubicBezTo>
                    <a:pt x="2591" y="13146"/>
                    <a:pt x="2453" y="10283"/>
                    <a:pt x="725" y="8895"/>
                  </a:cubicBezTo>
                  <a:lnTo>
                    <a:pt x="725" y="8895"/>
                  </a:lnTo>
                  <a:cubicBezTo>
                    <a:pt x="4224" y="6786"/>
                    <a:pt x="3912" y="1532"/>
                    <a:pt x="68" y="1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6"/>
            <p:cNvSpPr/>
            <p:nvPr/>
          </p:nvSpPr>
          <p:spPr>
            <a:xfrm flipH="1">
              <a:off x="6816254" y="2066828"/>
              <a:ext cx="204697" cy="779373"/>
            </a:xfrm>
            <a:custGeom>
              <a:avLst/>
              <a:gdLst/>
              <a:ahLst/>
              <a:cxnLst/>
              <a:rect l="l" t="t" r="r" b="b"/>
              <a:pathLst>
                <a:path w="11810" h="44966" extrusionOk="0">
                  <a:moveTo>
                    <a:pt x="11809" y="0"/>
                  </a:moveTo>
                  <a:lnTo>
                    <a:pt x="8907" y="2702"/>
                  </a:lnTo>
                  <a:lnTo>
                    <a:pt x="1" y="44966"/>
                  </a:lnTo>
                  <a:lnTo>
                    <a:pt x="1" y="44966"/>
                  </a:lnTo>
                  <a:lnTo>
                    <a:pt x="2870" y="42230"/>
                  </a:lnTo>
                  <a:lnTo>
                    <a:pt x="11809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9" name="Google Shape;2829;p33"/>
          <p:cNvGrpSpPr/>
          <p:nvPr/>
        </p:nvGrpSpPr>
        <p:grpSpPr>
          <a:xfrm rot="3516190">
            <a:off x="-2407" y="3316447"/>
            <a:ext cx="903030" cy="450622"/>
            <a:chOff x="5351150" y="1861950"/>
            <a:chExt cx="1036450" cy="517200"/>
          </a:xfrm>
        </p:grpSpPr>
        <p:sp>
          <p:nvSpPr>
            <p:cNvPr id="2830" name="Google Shape;2830;p3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2" name="Google Shape;2852;p33"/>
          <p:cNvGrpSpPr/>
          <p:nvPr/>
        </p:nvGrpSpPr>
        <p:grpSpPr>
          <a:xfrm rot="1863780" flipH="1">
            <a:off x="2112088" y="4501541"/>
            <a:ext cx="654799" cy="987590"/>
            <a:chOff x="5185050" y="2463125"/>
            <a:chExt cx="751475" cy="1133400"/>
          </a:xfrm>
        </p:grpSpPr>
        <p:sp>
          <p:nvSpPr>
            <p:cNvPr id="2853" name="Google Shape;2853;p33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3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5" name="Google Shape;2855;p33"/>
          <p:cNvGrpSpPr/>
          <p:nvPr/>
        </p:nvGrpSpPr>
        <p:grpSpPr>
          <a:xfrm rot="3442287">
            <a:off x="8651853" y="3465919"/>
            <a:ext cx="620958" cy="895158"/>
            <a:chOff x="3563300" y="2901850"/>
            <a:chExt cx="712675" cy="1027375"/>
          </a:xfrm>
        </p:grpSpPr>
        <p:sp>
          <p:nvSpPr>
            <p:cNvPr id="2856" name="Google Shape;2856;p3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4" name="Google Shape;2874;p33"/>
          <p:cNvGrpSpPr/>
          <p:nvPr/>
        </p:nvGrpSpPr>
        <p:grpSpPr>
          <a:xfrm>
            <a:off x="2932652" y="261858"/>
            <a:ext cx="4193109" cy="555312"/>
            <a:chOff x="6371525" y="531525"/>
            <a:chExt cx="2154400" cy="555312"/>
          </a:xfrm>
        </p:grpSpPr>
        <p:sp>
          <p:nvSpPr>
            <p:cNvPr id="2875" name="Google Shape;2875;p33"/>
            <p:cNvSpPr/>
            <p:nvPr/>
          </p:nvSpPr>
          <p:spPr>
            <a:xfrm>
              <a:off x="6371525" y="589846"/>
              <a:ext cx="2154400" cy="496990"/>
            </a:xfrm>
            <a:custGeom>
              <a:avLst/>
              <a:gdLst/>
              <a:ahLst/>
              <a:cxnLst/>
              <a:rect l="l" t="t" r="r" b="b"/>
              <a:pathLst>
                <a:path w="86176" h="10166" extrusionOk="0">
                  <a:moveTo>
                    <a:pt x="0" y="1"/>
                  </a:moveTo>
                  <a:lnTo>
                    <a:pt x="2706" y="5332"/>
                  </a:lnTo>
                  <a:lnTo>
                    <a:pt x="0" y="10166"/>
                  </a:lnTo>
                  <a:lnTo>
                    <a:pt x="86176" y="10166"/>
                  </a:lnTo>
                  <a:lnTo>
                    <a:pt x="83470" y="4815"/>
                  </a:lnTo>
                  <a:lnTo>
                    <a:pt x="86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6371525" y="531525"/>
              <a:ext cx="2154400" cy="496990"/>
            </a:xfrm>
            <a:custGeom>
              <a:avLst/>
              <a:gdLst/>
              <a:ahLst/>
              <a:cxnLst/>
              <a:rect l="l" t="t" r="r" b="b"/>
              <a:pathLst>
                <a:path w="86176" h="10166" extrusionOk="0">
                  <a:moveTo>
                    <a:pt x="0" y="0"/>
                  </a:moveTo>
                  <a:lnTo>
                    <a:pt x="2706" y="5331"/>
                  </a:lnTo>
                  <a:lnTo>
                    <a:pt x="0" y="10165"/>
                  </a:lnTo>
                  <a:lnTo>
                    <a:pt x="86176" y="10165"/>
                  </a:lnTo>
                  <a:lnTo>
                    <a:pt x="83470" y="4814"/>
                  </a:lnTo>
                  <a:lnTo>
                    <a:pt x="86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7" name="Google Shape;2877;p33"/>
          <p:cNvSpPr txBox="1">
            <a:spLocks noGrp="1"/>
          </p:cNvSpPr>
          <p:nvPr>
            <p:ph type="ctrTitle"/>
          </p:nvPr>
        </p:nvSpPr>
        <p:spPr>
          <a:xfrm>
            <a:off x="3245649" y="261825"/>
            <a:ext cx="3567000" cy="5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urier New"/>
                <a:ea typeface="Courier New"/>
                <a:cs typeface="Courier New"/>
                <a:sym typeface="Courier New"/>
              </a:rPr>
              <a:t>함께하는 다섯 친구들</a:t>
            </a:r>
            <a:endParaRPr sz="2400"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2878" name="Google Shape;2878;p33"/>
          <p:cNvGrpSpPr/>
          <p:nvPr/>
        </p:nvGrpSpPr>
        <p:grpSpPr>
          <a:xfrm>
            <a:off x="-901166" y="3682230"/>
            <a:ext cx="3187455" cy="2778423"/>
            <a:chOff x="-5434800" y="644925"/>
            <a:chExt cx="3658275" cy="3188825"/>
          </a:xfrm>
        </p:grpSpPr>
        <p:sp>
          <p:nvSpPr>
            <p:cNvPr id="2879" name="Google Shape;2879;p33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3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3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3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3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3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3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3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3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3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3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3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3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3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3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3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3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3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3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2" name="Google Shape;2922;p33"/>
          <p:cNvSpPr txBox="1"/>
          <p:nvPr/>
        </p:nvSpPr>
        <p:spPr>
          <a:xfrm>
            <a:off x="1021125" y="1228625"/>
            <a:ext cx="3187500" cy="3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Hi Melody"/>
                <a:ea typeface="Hi Melody"/>
                <a:cs typeface="Hi Melody"/>
                <a:sym typeface="Hi Melody"/>
              </a:rPr>
              <a:t>김채민 (9세)</a:t>
            </a:r>
            <a:endParaRPr sz="3000">
              <a:solidFill>
                <a:schemeClr val="dk1"/>
              </a:solidFill>
              <a:latin typeface="Hi Melody"/>
              <a:ea typeface="Hi Melody"/>
              <a:cs typeface="Hi Melody"/>
              <a:sym typeface="Hi Melody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Hi Melody"/>
                <a:ea typeface="Hi Melody"/>
                <a:cs typeface="Hi Melody"/>
                <a:sym typeface="Hi Melody"/>
              </a:rPr>
              <a:t>박설아 (9세)</a:t>
            </a:r>
            <a:endParaRPr sz="3000">
              <a:solidFill>
                <a:schemeClr val="dk1"/>
              </a:solidFill>
              <a:latin typeface="Hi Melody"/>
              <a:ea typeface="Hi Melody"/>
              <a:cs typeface="Hi Melody"/>
              <a:sym typeface="Hi Melody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Hi Melody"/>
                <a:ea typeface="Hi Melody"/>
                <a:cs typeface="Hi Melody"/>
                <a:sym typeface="Hi Melody"/>
              </a:rPr>
              <a:t>이하빈 (9세)</a:t>
            </a:r>
            <a:endParaRPr sz="3000">
              <a:solidFill>
                <a:schemeClr val="dk1"/>
              </a:solidFill>
              <a:latin typeface="Hi Melody"/>
              <a:ea typeface="Hi Melody"/>
              <a:cs typeface="Hi Melody"/>
              <a:sym typeface="Hi Melody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Hi Melody"/>
                <a:ea typeface="Hi Melody"/>
                <a:cs typeface="Hi Melody"/>
                <a:sym typeface="Hi Melody"/>
              </a:rPr>
              <a:t>주이선 (9세)</a:t>
            </a:r>
            <a:endParaRPr sz="3000">
              <a:solidFill>
                <a:schemeClr val="dk1"/>
              </a:solidFill>
              <a:latin typeface="Hi Melody"/>
              <a:ea typeface="Hi Melody"/>
              <a:cs typeface="Hi Melody"/>
              <a:sym typeface="Hi Melody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Hi Melody"/>
                <a:ea typeface="Hi Melody"/>
                <a:cs typeface="Hi Melody"/>
                <a:sym typeface="Hi Melody"/>
              </a:rPr>
              <a:t>최현제 (9세)</a:t>
            </a:r>
            <a:endParaRPr sz="3000">
              <a:solidFill>
                <a:schemeClr val="dk1"/>
              </a:solidFill>
              <a:latin typeface="Hi Melody"/>
              <a:ea typeface="Hi Melody"/>
              <a:cs typeface="Hi Melody"/>
              <a:sym typeface="Hi Melody"/>
            </a:endParaRPr>
          </a:p>
        </p:txBody>
      </p:sp>
      <p:grpSp>
        <p:nvGrpSpPr>
          <p:cNvPr id="2923" name="Google Shape;2923;p33"/>
          <p:cNvGrpSpPr/>
          <p:nvPr/>
        </p:nvGrpSpPr>
        <p:grpSpPr>
          <a:xfrm rot="-581214">
            <a:off x="7257826" y="3901903"/>
            <a:ext cx="2076549" cy="2469536"/>
            <a:chOff x="6158025" y="-351537"/>
            <a:chExt cx="2592050" cy="3157000"/>
          </a:xfrm>
        </p:grpSpPr>
        <p:sp>
          <p:nvSpPr>
            <p:cNvPr id="2924" name="Google Shape;2924;p33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3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3"/>
            <p:cNvSpPr/>
            <p:nvPr/>
          </p:nvSpPr>
          <p:spPr>
            <a:xfrm>
              <a:off x="6190350" y="-155587"/>
              <a:ext cx="2430925" cy="2895400"/>
            </a:xfrm>
            <a:custGeom>
              <a:avLst/>
              <a:gdLst/>
              <a:ahLst/>
              <a:cxnLst/>
              <a:rect l="l" t="t" r="r" b="b"/>
              <a:pathLst>
                <a:path w="97237" h="115816" extrusionOk="0">
                  <a:moveTo>
                    <a:pt x="74121" y="0"/>
                  </a:moveTo>
                  <a:lnTo>
                    <a:pt x="1" y="18580"/>
                  </a:lnTo>
                  <a:lnTo>
                    <a:pt x="24369" y="115816"/>
                  </a:lnTo>
                  <a:lnTo>
                    <a:pt x="92999" y="98609"/>
                  </a:lnTo>
                  <a:lnTo>
                    <a:pt x="97236" y="92243"/>
                  </a:lnTo>
                  <a:lnTo>
                    <a:pt x="74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3"/>
            <p:cNvSpPr/>
            <p:nvPr/>
          </p:nvSpPr>
          <p:spPr>
            <a:xfrm>
              <a:off x="6559375" y="2120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7" y="0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3"/>
            <p:cNvSpPr/>
            <p:nvPr/>
          </p:nvSpPr>
          <p:spPr>
            <a:xfrm>
              <a:off x="6549425" y="2150963"/>
              <a:ext cx="2190700" cy="531175"/>
            </a:xfrm>
            <a:custGeom>
              <a:avLst/>
              <a:gdLst/>
              <a:ahLst/>
              <a:cxnLst/>
              <a:rect l="l" t="t" r="r" b="b"/>
              <a:pathLst>
                <a:path w="87628" h="21247" fill="none" extrusionOk="0">
                  <a:moveTo>
                    <a:pt x="87628" y="1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3"/>
            <p:cNvSpPr/>
            <p:nvPr/>
          </p:nvSpPr>
          <p:spPr>
            <a:xfrm>
              <a:off x="6538975" y="2181813"/>
              <a:ext cx="2190700" cy="530650"/>
            </a:xfrm>
            <a:custGeom>
              <a:avLst/>
              <a:gdLst/>
              <a:ahLst/>
              <a:cxnLst/>
              <a:rect l="l" t="t" r="r" b="b"/>
              <a:pathLst>
                <a:path w="87628" h="21226" fill="none" extrusionOk="0">
                  <a:moveTo>
                    <a:pt x="87628" y="0"/>
                  </a:moveTo>
                  <a:lnTo>
                    <a:pt x="0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3"/>
            <p:cNvSpPr/>
            <p:nvPr/>
          </p:nvSpPr>
          <p:spPr>
            <a:xfrm>
              <a:off x="6529025" y="2212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8" y="1"/>
                  </a:moveTo>
                  <a:lnTo>
                    <a:pt x="1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3"/>
            <p:cNvSpPr/>
            <p:nvPr/>
          </p:nvSpPr>
          <p:spPr>
            <a:xfrm>
              <a:off x="6518575" y="2243463"/>
              <a:ext cx="2190225" cy="530675"/>
            </a:xfrm>
            <a:custGeom>
              <a:avLst/>
              <a:gdLst/>
              <a:ahLst/>
              <a:cxnLst/>
              <a:rect l="l" t="t" r="r" b="b"/>
              <a:pathLst>
                <a:path w="87609" h="21227" fill="none" extrusionOk="0">
                  <a:moveTo>
                    <a:pt x="87608" y="1"/>
                  </a:moveTo>
                  <a:lnTo>
                    <a:pt x="1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3"/>
            <p:cNvSpPr/>
            <p:nvPr/>
          </p:nvSpPr>
          <p:spPr>
            <a:xfrm>
              <a:off x="6346025" y="-351537"/>
              <a:ext cx="2324975" cy="2861100"/>
            </a:xfrm>
            <a:custGeom>
              <a:avLst/>
              <a:gdLst/>
              <a:ahLst/>
              <a:cxnLst/>
              <a:rect l="l" t="t" r="r" b="b"/>
              <a:pathLst>
                <a:path w="92999" h="114444" extrusionOk="0">
                  <a:moveTo>
                    <a:pt x="68610" y="1"/>
                  </a:moveTo>
                  <a:lnTo>
                    <a:pt x="0" y="17188"/>
                  </a:lnTo>
                  <a:lnTo>
                    <a:pt x="24369" y="114444"/>
                  </a:lnTo>
                  <a:lnTo>
                    <a:pt x="92998" y="97236"/>
                  </a:lnTo>
                  <a:lnTo>
                    <a:pt x="686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3"/>
            <p:cNvSpPr/>
            <p:nvPr/>
          </p:nvSpPr>
          <p:spPr>
            <a:xfrm>
              <a:off x="6680700" y="-8387"/>
              <a:ext cx="1685950" cy="2197175"/>
            </a:xfrm>
            <a:custGeom>
              <a:avLst/>
              <a:gdLst/>
              <a:ahLst/>
              <a:cxnLst/>
              <a:rect l="l" t="t" r="r" b="b"/>
              <a:pathLst>
                <a:path w="67438" h="87887" extrusionOk="0">
                  <a:moveTo>
                    <a:pt x="39309" y="1"/>
                  </a:moveTo>
                  <a:lnTo>
                    <a:pt x="8057" y="7838"/>
                  </a:lnTo>
                  <a:cubicBezTo>
                    <a:pt x="9549" y="13786"/>
                    <a:pt x="5949" y="19794"/>
                    <a:pt x="1" y="21286"/>
                  </a:cubicBezTo>
                  <a:lnTo>
                    <a:pt x="14662" y="79830"/>
                  </a:lnTo>
                  <a:cubicBezTo>
                    <a:pt x="15571" y="79602"/>
                    <a:pt x="16481" y="79493"/>
                    <a:pt x="17377" y="79493"/>
                  </a:cubicBezTo>
                  <a:cubicBezTo>
                    <a:pt x="22346" y="79493"/>
                    <a:pt x="26865" y="82847"/>
                    <a:pt x="28129" y="87887"/>
                  </a:cubicBezTo>
                  <a:lnTo>
                    <a:pt x="59381" y="80049"/>
                  </a:lnTo>
                  <a:cubicBezTo>
                    <a:pt x="57889" y="74101"/>
                    <a:pt x="61489" y="68093"/>
                    <a:pt x="67437" y="66601"/>
                  </a:cubicBezTo>
                  <a:lnTo>
                    <a:pt x="52756" y="8057"/>
                  </a:lnTo>
                  <a:cubicBezTo>
                    <a:pt x="51851" y="8285"/>
                    <a:pt x="50943" y="8394"/>
                    <a:pt x="50049" y="8394"/>
                  </a:cubicBezTo>
                  <a:cubicBezTo>
                    <a:pt x="45092" y="8394"/>
                    <a:pt x="40573" y="5040"/>
                    <a:pt x="39309" y="1"/>
                  </a:cubicBezTo>
                  <a:close/>
                </a:path>
              </a:pathLst>
            </a:custGeom>
            <a:solidFill>
              <a:schemeClr val="lt1"/>
            </a:solidFill>
            <a:ln w="83550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3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3"/>
            <p:cNvSpPr/>
            <p:nvPr/>
          </p:nvSpPr>
          <p:spPr>
            <a:xfrm>
              <a:off x="6862225" y="282388"/>
              <a:ext cx="1323400" cy="1615800"/>
            </a:xfrm>
            <a:custGeom>
              <a:avLst/>
              <a:gdLst/>
              <a:ahLst/>
              <a:cxnLst/>
              <a:rect l="l" t="t" r="r" b="b"/>
              <a:pathLst>
                <a:path w="52936" h="64632" extrusionOk="0">
                  <a:moveTo>
                    <a:pt x="23810" y="0"/>
                  </a:moveTo>
                  <a:cubicBezTo>
                    <a:pt x="22065" y="0"/>
                    <a:pt x="20291" y="215"/>
                    <a:pt x="18521" y="663"/>
                  </a:cubicBezTo>
                  <a:cubicBezTo>
                    <a:pt x="6983" y="3548"/>
                    <a:pt x="1" y="15225"/>
                    <a:pt x="2885" y="26763"/>
                  </a:cubicBezTo>
                  <a:lnTo>
                    <a:pt x="8296" y="48346"/>
                  </a:lnTo>
                  <a:cubicBezTo>
                    <a:pt x="10741" y="58125"/>
                    <a:pt x="19516" y="64632"/>
                    <a:pt x="29160" y="64632"/>
                  </a:cubicBezTo>
                  <a:cubicBezTo>
                    <a:pt x="30894" y="64632"/>
                    <a:pt x="32656" y="64422"/>
                    <a:pt x="34415" y="63982"/>
                  </a:cubicBezTo>
                  <a:cubicBezTo>
                    <a:pt x="45953" y="61097"/>
                    <a:pt x="52935" y="49420"/>
                    <a:pt x="50051" y="37883"/>
                  </a:cubicBezTo>
                  <a:lnTo>
                    <a:pt x="44640" y="16299"/>
                  </a:lnTo>
                  <a:cubicBezTo>
                    <a:pt x="42198" y="6531"/>
                    <a:pt x="33440" y="0"/>
                    <a:pt x="23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3"/>
            <p:cNvSpPr/>
            <p:nvPr/>
          </p:nvSpPr>
          <p:spPr>
            <a:xfrm>
              <a:off x="7809625" y="-93412"/>
              <a:ext cx="173575" cy="154150"/>
            </a:xfrm>
            <a:custGeom>
              <a:avLst/>
              <a:gdLst/>
              <a:ahLst/>
              <a:cxnLst/>
              <a:rect l="l" t="t" r="r" b="b"/>
              <a:pathLst>
                <a:path w="6943" h="6166" extrusionOk="0">
                  <a:moveTo>
                    <a:pt x="3477" y="1"/>
                  </a:moveTo>
                  <a:cubicBezTo>
                    <a:pt x="2181" y="1"/>
                    <a:pt x="987" y="819"/>
                    <a:pt x="557" y="2109"/>
                  </a:cubicBezTo>
                  <a:cubicBezTo>
                    <a:pt x="0" y="3720"/>
                    <a:pt x="876" y="5470"/>
                    <a:pt x="2507" y="6008"/>
                  </a:cubicBezTo>
                  <a:cubicBezTo>
                    <a:pt x="2829" y="6115"/>
                    <a:pt x="3156" y="6166"/>
                    <a:pt x="3478" y="6166"/>
                  </a:cubicBezTo>
                  <a:cubicBezTo>
                    <a:pt x="4769" y="6166"/>
                    <a:pt x="5976" y="5348"/>
                    <a:pt x="6406" y="4058"/>
                  </a:cubicBezTo>
                  <a:cubicBezTo>
                    <a:pt x="6943" y="2447"/>
                    <a:pt x="6068" y="696"/>
                    <a:pt x="4456" y="159"/>
                  </a:cubicBezTo>
                  <a:cubicBezTo>
                    <a:pt x="4131" y="52"/>
                    <a:pt x="3801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3"/>
            <p:cNvSpPr/>
            <p:nvPr/>
          </p:nvSpPr>
          <p:spPr>
            <a:xfrm>
              <a:off x="8322350" y="1838663"/>
              <a:ext cx="154200" cy="154175"/>
            </a:xfrm>
            <a:custGeom>
              <a:avLst/>
              <a:gdLst/>
              <a:ahLst/>
              <a:cxnLst/>
              <a:rect l="l" t="t" r="r" b="b"/>
              <a:pathLst>
                <a:path w="6168" h="6167" extrusionOk="0">
                  <a:moveTo>
                    <a:pt x="3084" y="0"/>
                  </a:moveTo>
                  <a:cubicBezTo>
                    <a:pt x="1373" y="0"/>
                    <a:pt x="1" y="1373"/>
                    <a:pt x="1" y="3084"/>
                  </a:cubicBezTo>
                  <a:cubicBezTo>
                    <a:pt x="1" y="4774"/>
                    <a:pt x="1373" y="6167"/>
                    <a:pt x="3084" y="6167"/>
                  </a:cubicBezTo>
                  <a:cubicBezTo>
                    <a:pt x="4795" y="6167"/>
                    <a:pt x="6167" y="4774"/>
                    <a:pt x="6167" y="3084"/>
                  </a:cubicBezTo>
                  <a:cubicBezTo>
                    <a:pt x="6167" y="1373"/>
                    <a:pt x="4795" y="0"/>
                    <a:pt x="3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3"/>
            <p:cNvSpPr/>
            <p:nvPr/>
          </p:nvSpPr>
          <p:spPr>
            <a:xfrm>
              <a:off x="6558875" y="185563"/>
              <a:ext cx="154175" cy="154200"/>
            </a:xfrm>
            <a:custGeom>
              <a:avLst/>
              <a:gdLst/>
              <a:ahLst/>
              <a:cxnLst/>
              <a:rect l="l" t="t" r="r" b="b"/>
              <a:pathLst>
                <a:path w="6167" h="6168" extrusionOk="0">
                  <a:moveTo>
                    <a:pt x="3084" y="1"/>
                  </a:moveTo>
                  <a:cubicBezTo>
                    <a:pt x="1373" y="1"/>
                    <a:pt x="0" y="1373"/>
                    <a:pt x="0" y="3084"/>
                  </a:cubicBezTo>
                  <a:cubicBezTo>
                    <a:pt x="0" y="4795"/>
                    <a:pt x="1373" y="6168"/>
                    <a:pt x="3084" y="6168"/>
                  </a:cubicBezTo>
                  <a:cubicBezTo>
                    <a:pt x="4774" y="6168"/>
                    <a:pt x="6167" y="4795"/>
                    <a:pt x="6167" y="3084"/>
                  </a:cubicBezTo>
                  <a:cubicBezTo>
                    <a:pt x="6167" y="1373"/>
                    <a:pt x="4774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3"/>
            <p:cNvSpPr/>
            <p:nvPr/>
          </p:nvSpPr>
          <p:spPr>
            <a:xfrm>
              <a:off x="7042250" y="2127588"/>
              <a:ext cx="154200" cy="154200"/>
            </a:xfrm>
            <a:custGeom>
              <a:avLst/>
              <a:gdLst/>
              <a:ahLst/>
              <a:cxnLst/>
              <a:rect l="l" t="t" r="r" b="b"/>
              <a:pathLst>
                <a:path w="6168" h="6168" extrusionOk="0">
                  <a:moveTo>
                    <a:pt x="3084" y="1"/>
                  </a:moveTo>
                  <a:cubicBezTo>
                    <a:pt x="1393" y="1"/>
                    <a:pt x="1" y="1374"/>
                    <a:pt x="1" y="3084"/>
                  </a:cubicBezTo>
                  <a:cubicBezTo>
                    <a:pt x="1" y="4795"/>
                    <a:pt x="1393" y="6168"/>
                    <a:pt x="3084" y="6168"/>
                  </a:cubicBezTo>
                  <a:cubicBezTo>
                    <a:pt x="4795" y="6168"/>
                    <a:pt x="6168" y="4795"/>
                    <a:pt x="6168" y="3084"/>
                  </a:cubicBezTo>
                  <a:cubicBezTo>
                    <a:pt x="6168" y="1374"/>
                    <a:pt x="4795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3"/>
            <p:cNvSpPr/>
            <p:nvPr/>
          </p:nvSpPr>
          <p:spPr>
            <a:xfrm>
              <a:off x="6982575" y="429813"/>
              <a:ext cx="1081700" cy="1320750"/>
            </a:xfrm>
            <a:custGeom>
              <a:avLst/>
              <a:gdLst/>
              <a:ahLst/>
              <a:cxnLst/>
              <a:rect l="l" t="t" r="r" b="b"/>
              <a:pathLst>
                <a:path w="43268" h="52830" extrusionOk="0">
                  <a:moveTo>
                    <a:pt x="19460" y="0"/>
                  </a:moveTo>
                  <a:cubicBezTo>
                    <a:pt x="18040" y="0"/>
                    <a:pt x="16597" y="173"/>
                    <a:pt x="15159" y="535"/>
                  </a:cubicBezTo>
                  <a:cubicBezTo>
                    <a:pt x="5730" y="2883"/>
                    <a:pt x="1" y="12431"/>
                    <a:pt x="2368" y="21860"/>
                  </a:cubicBezTo>
                  <a:lnTo>
                    <a:pt x="6804" y="39525"/>
                  </a:lnTo>
                  <a:cubicBezTo>
                    <a:pt x="8793" y="47499"/>
                    <a:pt x="15954" y="52830"/>
                    <a:pt x="23832" y="52830"/>
                  </a:cubicBezTo>
                  <a:cubicBezTo>
                    <a:pt x="25250" y="52830"/>
                    <a:pt x="26691" y="52657"/>
                    <a:pt x="28129" y="52296"/>
                  </a:cubicBezTo>
                  <a:cubicBezTo>
                    <a:pt x="37558" y="49929"/>
                    <a:pt x="43267" y="40380"/>
                    <a:pt x="40900" y="30971"/>
                  </a:cubicBezTo>
                  <a:lnTo>
                    <a:pt x="36484" y="13306"/>
                  </a:lnTo>
                  <a:cubicBezTo>
                    <a:pt x="34512" y="5318"/>
                    <a:pt x="27330" y="0"/>
                    <a:pt x="1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3"/>
            <p:cNvSpPr/>
            <p:nvPr/>
          </p:nvSpPr>
          <p:spPr>
            <a:xfrm>
              <a:off x="7105425" y="516788"/>
              <a:ext cx="843475" cy="1140875"/>
            </a:xfrm>
            <a:custGeom>
              <a:avLst/>
              <a:gdLst/>
              <a:ahLst/>
              <a:cxnLst/>
              <a:rect l="l" t="t" r="r" b="b"/>
              <a:pathLst>
                <a:path w="33739" h="45635" fill="none" extrusionOk="0">
                  <a:moveTo>
                    <a:pt x="11598" y="1850"/>
                  </a:moveTo>
                  <a:lnTo>
                    <a:pt x="11598" y="1850"/>
                  </a:lnTo>
                  <a:cubicBezTo>
                    <a:pt x="4317" y="3661"/>
                    <a:pt x="0" y="11339"/>
                    <a:pt x="1910" y="18978"/>
                  </a:cubicBezTo>
                  <a:lnTo>
                    <a:pt x="5491" y="33281"/>
                  </a:lnTo>
                  <a:cubicBezTo>
                    <a:pt x="7400" y="40920"/>
                    <a:pt x="14860" y="45634"/>
                    <a:pt x="22121" y="43824"/>
                  </a:cubicBezTo>
                  <a:lnTo>
                    <a:pt x="22121" y="43824"/>
                  </a:lnTo>
                  <a:cubicBezTo>
                    <a:pt x="29402" y="42014"/>
                    <a:pt x="33738" y="34315"/>
                    <a:pt x="31829" y="26696"/>
                  </a:cubicBezTo>
                  <a:lnTo>
                    <a:pt x="28248" y="12394"/>
                  </a:lnTo>
                  <a:cubicBezTo>
                    <a:pt x="26318" y="4735"/>
                    <a:pt x="18898" y="0"/>
                    <a:pt x="11598" y="1850"/>
                  </a:cubicBezTo>
                  <a:close/>
                </a:path>
              </a:pathLst>
            </a:custGeom>
            <a:solidFill>
              <a:schemeClr val="dk2"/>
            </a:solidFill>
            <a:ln w="27350" cap="flat" cmpd="sng">
              <a:solidFill>
                <a:srgbClr val="FAF0D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3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3"/>
            <p:cNvSpPr/>
            <p:nvPr/>
          </p:nvSpPr>
          <p:spPr>
            <a:xfrm>
              <a:off x="6320650" y="337263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1" y="0"/>
                  </a:moveTo>
                  <a:lnTo>
                    <a:pt x="19277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3"/>
            <p:cNvSpPr/>
            <p:nvPr/>
          </p:nvSpPr>
          <p:spPr>
            <a:xfrm>
              <a:off x="6260975" y="396938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0" y="0"/>
                  </a:moveTo>
                  <a:lnTo>
                    <a:pt x="19276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9706"/>
          <a:stretch/>
        </p:blipFill>
        <p:spPr>
          <a:xfrm rot="5400000">
            <a:off x="4249639" y="1223560"/>
            <a:ext cx="3442038" cy="33266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" name="Google Shape;2949;p34"/>
          <p:cNvGrpSpPr/>
          <p:nvPr/>
        </p:nvGrpSpPr>
        <p:grpSpPr>
          <a:xfrm rot="-4253882" flipH="1">
            <a:off x="1695752" y="4220615"/>
            <a:ext cx="474857" cy="321740"/>
            <a:chOff x="3635425" y="69650"/>
            <a:chExt cx="965800" cy="592825"/>
          </a:xfrm>
        </p:grpSpPr>
        <p:sp>
          <p:nvSpPr>
            <p:cNvPr id="2950" name="Google Shape;2950;p34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2" name="Google Shape;2972;p34"/>
          <p:cNvGrpSpPr/>
          <p:nvPr/>
        </p:nvGrpSpPr>
        <p:grpSpPr>
          <a:xfrm rot="2005388">
            <a:off x="-813543" y="4116992"/>
            <a:ext cx="897132" cy="342164"/>
            <a:chOff x="5351150" y="1861950"/>
            <a:chExt cx="1310412" cy="517200"/>
          </a:xfrm>
        </p:grpSpPr>
        <p:sp>
          <p:nvSpPr>
            <p:cNvPr id="2973" name="Google Shape;2973;p34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5" name="Google Shape;2995;p34"/>
          <p:cNvGrpSpPr/>
          <p:nvPr/>
        </p:nvGrpSpPr>
        <p:grpSpPr>
          <a:xfrm rot="6792151" flipH="1">
            <a:off x="1104417" y="3999895"/>
            <a:ext cx="623934" cy="762863"/>
            <a:chOff x="2180275" y="-47850"/>
            <a:chExt cx="812625" cy="908750"/>
          </a:xfrm>
        </p:grpSpPr>
        <p:sp>
          <p:nvSpPr>
            <p:cNvPr id="2996" name="Google Shape;2996;p3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4" name="Google Shape;3014;p34"/>
          <p:cNvGrpSpPr/>
          <p:nvPr/>
        </p:nvGrpSpPr>
        <p:grpSpPr>
          <a:xfrm rot="-6792002">
            <a:off x="-189288" y="3534492"/>
            <a:ext cx="842654" cy="1030264"/>
            <a:chOff x="2180275" y="-47850"/>
            <a:chExt cx="812625" cy="908750"/>
          </a:xfrm>
        </p:grpSpPr>
        <p:sp>
          <p:nvSpPr>
            <p:cNvPr id="3015" name="Google Shape;3015;p3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4"/>
          <p:cNvGrpSpPr/>
          <p:nvPr/>
        </p:nvGrpSpPr>
        <p:grpSpPr>
          <a:xfrm>
            <a:off x="-691722" y="4376361"/>
            <a:ext cx="2574023" cy="1680421"/>
            <a:chOff x="0" y="2833900"/>
            <a:chExt cx="3375325" cy="2483625"/>
          </a:xfrm>
        </p:grpSpPr>
        <p:sp>
          <p:nvSpPr>
            <p:cNvPr id="3034" name="Google Shape;3034;p34"/>
            <p:cNvSpPr/>
            <p:nvPr/>
          </p:nvSpPr>
          <p:spPr>
            <a:xfrm>
              <a:off x="348625" y="2846400"/>
              <a:ext cx="1361675" cy="325700"/>
            </a:xfrm>
            <a:custGeom>
              <a:avLst/>
              <a:gdLst/>
              <a:ahLst/>
              <a:cxnLst/>
              <a:rect l="l" t="t" r="r" b="b"/>
              <a:pathLst>
                <a:path w="54467" h="13028" extrusionOk="0">
                  <a:moveTo>
                    <a:pt x="10586" y="1"/>
                  </a:moveTo>
                  <a:cubicBezTo>
                    <a:pt x="6988" y="1"/>
                    <a:pt x="3410" y="272"/>
                    <a:pt x="1" y="873"/>
                  </a:cubicBezTo>
                  <a:cubicBezTo>
                    <a:pt x="15776" y="7139"/>
                    <a:pt x="35071" y="11754"/>
                    <a:pt x="54467" y="13027"/>
                  </a:cubicBezTo>
                  <a:cubicBezTo>
                    <a:pt x="50886" y="9248"/>
                    <a:pt x="44361" y="6562"/>
                    <a:pt x="37558" y="4473"/>
                  </a:cubicBezTo>
                  <a:cubicBezTo>
                    <a:pt x="31869" y="2703"/>
                    <a:pt x="25801" y="1271"/>
                    <a:pt x="19396" y="515"/>
                  </a:cubicBezTo>
                  <a:cubicBezTo>
                    <a:pt x="16501" y="183"/>
                    <a:pt x="13537" y="1"/>
                    <a:pt x="10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>
              <a:off x="224300" y="2883125"/>
              <a:ext cx="1406450" cy="300900"/>
            </a:xfrm>
            <a:custGeom>
              <a:avLst/>
              <a:gdLst/>
              <a:ahLst/>
              <a:cxnLst/>
              <a:rect l="l" t="t" r="r" b="b"/>
              <a:pathLst>
                <a:path w="56258" h="12036" fill="none" extrusionOk="0">
                  <a:moveTo>
                    <a:pt x="1" y="1035"/>
                  </a:moveTo>
                  <a:cubicBezTo>
                    <a:pt x="10444" y="0"/>
                    <a:pt x="21365" y="20"/>
                    <a:pt x="31491" y="1731"/>
                  </a:cubicBezTo>
                  <a:cubicBezTo>
                    <a:pt x="41616" y="3482"/>
                    <a:pt x="50886" y="7023"/>
                    <a:pt x="56257" y="12036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>
              <a:off x="511750" y="2926400"/>
              <a:ext cx="1043400" cy="258625"/>
            </a:xfrm>
            <a:custGeom>
              <a:avLst/>
              <a:gdLst/>
              <a:ahLst/>
              <a:cxnLst/>
              <a:rect l="l" t="t" r="r" b="b"/>
              <a:pathLst>
                <a:path w="41736" h="10345" fill="none" extrusionOk="0">
                  <a:moveTo>
                    <a:pt x="0" y="955"/>
                  </a:moveTo>
                  <a:cubicBezTo>
                    <a:pt x="7818" y="0"/>
                    <a:pt x="16173" y="398"/>
                    <a:pt x="23573" y="2069"/>
                  </a:cubicBezTo>
                  <a:cubicBezTo>
                    <a:pt x="30993" y="3740"/>
                    <a:pt x="37399" y="6664"/>
                    <a:pt x="41735" y="10344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>
              <a:off x="1661050" y="2846400"/>
              <a:ext cx="1362175" cy="325700"/>
            </a:xfrm>
            <a:custGeom>
              <a:avLst/>
              <a:gdLst/>
              <a:ahLst/>
              <a:cxnLst/>
              <a:rect l="l" t="t" r="r" b="b"/>
              <a:pathLst>
                <a:path w="54487" h="13028" extrusionOk="0">
                  <a:moveTo>
                    <a:pt x="43901" y="1"/>
                  </a:moveTo>
                  <a:cubicBezTo>
                    <a:pt x="40950" y="1"/>
                    <a:pt x="37986" y="183"/>
                    <a:pt x="35091" y="515"/>
                  </a:cubicBezTo>
                  <a:cubicBezTo>
                    <a:pt x="28686" y="1271"/>
                    <a:pt x="22618" y="2703"/>
                    <a:pt x="16929" y="4473"/>
                  </a:cubicBezTo>
                  <a:cubicBezTo>
                    <a:pt x="10126" y="6562"/>
                    <a:pt x="3581" y="9248"/>
                    <a:pt x="0" y="13027"/>
                  </a:cubicBezTo>
                  <a:cubicBezTo>
                    <a:pt x="19376" y="11754"/>
                    <a:pt x="38672" y="7139"/>
                    <a:pt x="54487" y="873"/>
                  </a:cubicBezTo>
                  <a:cubicBezTo>
                    <a:pt x="51077" y="272"/>
                    <a:pt x="47499" y="1"/>
                    <a:pt x="43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>
              <a:off x="1740125" y="2883125"/>
              <a:ext cx="1406925" cy="300900"/>
            </a:xfrm>
            <a:custGeom>
              <a:avLst/>
              <a:gdLst/>
              <a:ahLst/>
              <a:cxnLst/>
              <a:rect l="l" t="t" r="r" b="b"/>
              <a:pathLst>
                <a:path w="56277" h="12036" fill="none" extrusionOk="0">
                  <a:moveTo>
                    <a:pt x="56277" y="1035"/>
                  </a:moveTo>
                  <a:cubicBezTo>
                    <a:pt x="45833" y="0"/>
                    <a:pt x="34892" y="20"/>
                    <a:pt x="24767" y="1731"/>
                  </a:cubicBezTo>
                  <a:cubicBezTo>
                    <a:pt x="14661" y="3482"/>
                    <a:pt x="5371" y="7023"/>
                    <a:pt x="0" y="12036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>
              <a:off x="1816700" y="2926400"/>
              <a:ext cx="1043400" cy="258625"/>
            </a:xfrm>
            <a:custGeom>
              <a:avLst/>
              <a:gdLst/>
              <a:ahLst/>
              <a:cxnLst/>
              <a:rect l="l" t="t" r="r" b="b"/>
              <a:pathLst>
                <a:path w="41736" h="10345" fill="none" extrusionOk="0">
                  <a:moveTo>
                    <a:pt x="41736" y="955"/>
                  </a:moveTo>
                  <a:cubicBezTo>
                    <a:pt x="33918" y="0"/>
                    <a:pt x="25563" y="398"/>
                    <a:pt x="18163" y="2069"/>
                  </a:cubicBezTo>
                  <a:cubicBezTo>
                    <a:pt x="10743" y="3740"/>
                    <a:pt x="4318" y="6664"/>
                    <a:pt x="1" y="10344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>
              <a:off x="281500" y="2833900"/>
              <a:ext cx="1263700" cy="2267775"/>
            </a:xfrm>
            <a:custGeom>
              <a:avLst/>
              <a:gdLst/>
              <a:ahLst/>
              <a:cxnLst/>
              <a:rect l="l" t="t" r="r" b="b"/>
              <a:pathLst>
                <a:path w="50548" h="90711" extrusionOk="0">
                  <a:moveTo>
                    <a:pt x="0" y="0"/>
                  </a:moveTo>
                  <a:lnTo>
                    <a:pt x="0" y="79551"/>
                  </a:lnTo>
                  <a:lnTo>
                    <a:pt x="50547" y="90711"/>
                  </a:lnTo>
                  <a:lnTo>
                    <a:pt x="50547" y="11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>
              <a:off x="1830625" y="2833900"/>
              <a:ext cx="1263725" cy="2267775"/>
            </a:xfrm>
            <a:custGeom>
              <a:avLst/>
              <a:gdLst/>
              <a:ahLst/>
              <a:cxnLst/>
              <a:rect l="l" t="t" r="r" b="b"/>
              <a:pathLst>
                <a:path w="50549" h="90711" extrusionOk="0">
                  <a:moveTo>
                    <a:pt x="50548" y="0"/>
                  </a:moveTo>
                  <a:lnTo>
                    <a:pt x="1" y="11160"/>
                  </a:lnTo>
                  <a:lnTo>
                    <a:pt x="1" y="90711"/>
                  </a:lnTo>
                  <a:lnTo>
                    <a:pt x="50548" y="79551"/>
                  </a:lnTo>
                  <a:lnTo>
                    <a:pt x="505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4"/>
            <p:cNvSpPr/>
            <p:nvPr/>
          </p:nvSpPr>
          <p:spPr>
            <a:xfrm>
              <a:off x="1916175" y="2952750"/>
              <a:ext cx="1100575" cy="1284100"/>
            </a:xfrm>
            <a:custGeom>
              <a:avLst/>
              <a:gdLst/>
              <a:ahLst/>
              <a:cxnLst/>
              <a:rect l="l" t="t" r="r" b="b"/>
              <a:pathLst>
                <a:path w="44023" h="51364" extrusionOk="0">
                  <a:moveTo>
                    <a:pt x="44023" y="0"/>
                  </a:moveTo>
                  <a:lnTo>
                    <a:pt x="0" y="9708"/>
                  </a:lnTo>
                  <a:lnTo>
                    <a:pt x="0" y="51363"/>
                  </a:lnTo>
                  <a:lnTo>
                    <a:pt x="44023" y="41616"/>
                  </a:lnTo>
                  <a:lnTo>
                    <a:pt x="440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4"/>
            <p:cNvSpPr/>
            <p:nvPr/>
          </p:nvSpPr>
          <p:spPr>
            <a:xfrm>
              <a:off x="359075" y="4068725"/>
              <a:ext cx="1100100" cy="313850"/>
            </a:xfrm>
            <a:custGeom>
              <a:avLst/>
              <a:gdLst/>
              <a:ahLst/>
              <a:cxnLst/>
              <a:rect l="l" t="t" r="r" b="b"/>
              <a:pathLst>
                <a:path w="44004" h="12554" extrusionOk="0">
                  <a:moveTo>
                    <a:pt x="0" y="1"/>
                  </a:moveTo>
                  <a:lnTo>
                    <a:pt x="0" y="2826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4"/>
            <p:cNvSpPr/>
            <p:nvPr/>
          </p:nvSpPr>
          <p:spPr>
            <a:xfrm>
              <a:off x="359075" y="395087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4"/>
            <p:cNvSpPr/>
            <p:nvPr/>
          </p:nvSpPr>
          <p:spPr>
            <a:xfrm>
              <a:off x="359075" y="3832500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4"/>
            <p:cNvSpPr/>
            <p:nvPr/>
          </p:nvSpPr>
          <p:spPr>
            <a:xfrm>
              <a:off x="359075" y="3714650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359075" y="3596275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4"/>
            <p:cNvSpPr/>
            <p:nvPr/>
          </p:nvSpPr>
          <p:spPr>
            <a:xfrm>
              <a:off x="359075" y="347842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2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4"/>
            <p:cNvSpPr/>
            <p:nvPr/>
          </p:nvSpPr>
          <p:spPr>
            <a:xfrm>
              <a:off x="359075" y="3360050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4"/>
            <p:cNvSpPr/>
            <p:nvPr/>
          </p:nvSpPr>
          <p:spPr>
            <a:xfrm>
              <a:off x="359075" y="3242200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2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4"/>
            <p:cNvSpPr/>
            <p:nvPr/>
          </p:nvSpPr>
          <p:spPr>
            <a:xfrm>
              <a:off x="359075" y="312432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4"/>
            <p:cNvSpPr/>
            <p:nvPr/>
          </p:nvSpPr>
          <p:spPr>
            <a:xfrm>
              <a:off x="359075" y="3005950"/>
              <a:ext cx="1100100" cy="313350"/>
            </a:xfrm>
            <a:custGeom>
              <a:avLst/>
              <a:gdLst/>
              <a:ahLst/>
              <a:cxnLst/>
              <a:rect l="l" t="t" r="r" b="b"/>
              <a:pathLst>
                <a:path w="44004" h="12534" extrusionOk="0">
                  <a:moveTo>
                    <a:pt x="0" y="1"/>
                  </a:moveTo>
                  <a:lnTo>
                    <a:pt x="0" y="2806"/>
                  </a:lnTo>
                  <a:lnTo>
                    <a:pt x="44003" y="12533"/>
                  </a:lnTo>
                  <a:lnTo>
                    <a:pt x="44003" y="9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4"/>
            <p:cNvSpPr/>
            <p:nvPr/>
          </p:nvSpPr>
          <p:spPr>
            <a:xfrm>
              <a:off x="1916175" y="4068725"/>
              <a:ext cx="1100575" cy="313850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4"/>
            <p:cNvSpPr/>
            <p:nvPr/>
          </p:nvSpPr>
          <p:spPr>
            <a:xfrm>
              <a:off x="359075" y="4221900"/>
              <a:ext cx="1100100" cy="72910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4"/>
            <p:cNvSpPr/>
            <p:nvPr/>
          </p:nvSpPr>
          <p:spPr>
            <a:xfrm>
              <a:off x="1916175" y="4221900"/>
              <a:ext cx="1100575" cy="729100"/>
            </a:xfrm>
            <a:custGeom>
              <a:avLst/>
              <a:gdLst/>
              <a:ahLst/>
              <a:cxnLst/>
              <a:rect l="l" t="t" r="r" b="b"/>
              <a:pathLst>
                <a:path w="44023" h="2916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29163"/>
                  </a:lnTo>
                  <a:lnTo>
                    <a:pt x="44023" y="1941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4"/>
            <p:cNvSpPr/>
            <p:nvPr/>
          </p:nvSpPr>
          <p:spPr>
            <a:xfrm>
              <a:off x="1967900" y="3025350"/>
              <a:ext cx="997150" cy="1138900"/>
            </a:xfrm>
            <a:custGeom>
              <a:avLst/>
              <a:gdLst/>
              <a:ahLst/>
              <a:cxnLst/>
              <a:rect l="l" t="t" r="r" b="b"/>
              <a:pathLst>
                <a:path w="39886" h="45556" extrusionOk="0">
                  <a:moveTo>
                    <a:pt x="39885" y="1"/>
                  </a:moveTo>
                  <a:lnTo>
                    <a:pt x="0" y="8833"/>
                  </a:lnTo>
                  <a:lnTo>
                    <a:pt x="0" y="45555"/>
                  </a:lnTo>
                  <a:lnTo>
                    <a:pt x="39885" y="36723"/>
                  </a:lnTo>
                  <a:lnTo>
                    <a:pt x="39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4"/>
            <p:cNvSpPr/>
            <p:nvPr/>
          </p:nvSpPr>
          <p:spPr>
            <a:xfrm>
              <a:off x="2023600" y="3123325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1"/>
                  </a:moveTo>
                  <a:lnTo>
                    <a:pt x="0" y="7838"/>
                  </a:lnTo>
                  <a:lnTo>
                    <a:pt x="0" y="10027"/>
                  </a:lnTo>
                  <a:lnTo>
                    <a:pt x="35409" y="2189"/>
                  </a:lnTo>
                  <a:lnTo>
                    <a:pt x="35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4"/>
            <p:cNvSpPr/>
            <p:nvPr/>
          </p:nvSpPr>
          <p:spPr>
            <a:xfrm>
              <a:off x="2023600" y="3241700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0"/>
                  </a:moveTo>
                  <a:lnTo>
                    <a:pt x="0" y="7838"/>
                  </a:lnTo>
                  <a:lnTo>
                    <a:pt x="0" y="10026"/>
                  </a:lnTo>
                  <a:lnTo>
                    <a:pt x="35409" y="2188"/>
                  </a:lnTo>
                  <a:lnTo>
                    <a:pt x="354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4"/>
            <p:cNvSpPr/>
            <p:nvPr/>
          </p:nvSpPr>
          <p:spPr>
            <a:xfrm>
              <a:off x="2023600" y="3359550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1"/>
                  </a:moveTo>
                  <a:lnTo>
                    <a:pt x="0" y="7838"/>
                  </a:lnTo>
                  <a:lnTo>
                    <a:pt x="0" y="10027"/>
                  </a:lnTo>
                  <a:lnTo>
                    <a:pt x="35409" y="2189"/>
                  </a:lnTo>
                  <a:lnTo>
                    <a:pt x="35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4"/>
            <p:cNvSpPr/>
            <p:nvPr/>
          </p:nvSpPr>
          <p:spPr>
            <a:xfrm>
              <a:off x="8475" y="3362675"/>
              <a:ext cx="950875" cy="1953850"/>
            </a:xfrm>
            <a:custGeom>
              <a:avLst/>
              <a:gdLst/>
              <a:ahLst/>
              <a:cxnLst/>
              <a:rect l="l" t="t" r="r" b="b"/>
              <a:pathLst>
                <a:path w="38035" h="78154" extrusionOk="0">
                  <a:moveTo>
                    <a:pt x="29781" y="0"/>
                  </a:moveTo>
                  <a:cubicBezTo>
                    <a:pt x="28710" y="0"/>
                    <a:pt x="19056" y="9899"/>
                    <a:pt x="17227" y="13363"/>
                  </a:cubicBezTo>
                  <a:cubicBezTo>
                    <a:pt x="15357" y="16884"/>
                    <a:pt x="12015" y="27606"/>
                    <a:pt x="12015" y="27606"/>
                  </a:cubicBezTo>
                  <a:cubicBezTo>
                    <a:pt x="12015" y="27606"/>
                    <a:pt x="13945" y="16446"/>
                    <a:pt x="14402" y="14855"/>
                  </a:cubicBezTo>
                  <a:cubicBezTo>
                    <a:pt x="14840" y="13264"/>
                    <a:pt x="17327" y="8728"/>
                    <a:pt x="18301" y="6619"/>
                  </a:cubicBezTo>
                  <a:cubicBezTo>
                    <a:pt x="19276" y="4511"/>
                    <a:pt x="20171" y="1905"/>
                    <a:pt x="18938" y="1348"/>
                  </a:cubicBezTo>
                  <a:cubicBezTo>
                    <a:pt x="18897" y="1330"/>
                    <a:pt x="18850" y="1321"/>
                    <a:pt x="18798" y="1321"/>
                  </a:cubicBezTo>
                  <a:cubicBezTo>
                    <a:pt x="17312" y="1321"/>
                    <a:pt x="11513" y="8501"/>
                    <a:pt x="9688" y="11652"/>
                  </a:cubicBezTo>
                  <a:cubicBezTo>
                    <a:pt x="7798" y="14895"/>
                    <a:pt x="5769" y="26015"/>
                    <a:pt x="5769" y="26015"/>
                  </a:cubicBezTo>
                  <a:cubicBezTo>
                    <a:pt x="5769" y="26015"/>
                    <a:pt x="6505" y="18973"/>
                    <a:pt x="3819" y="18833"/>
                  </a:cubicBezTo>
                  <a:cubicBezTo>
                    <a:pt x="3816" y="18833"/>
                    <a:pt x="3813" y="18833"/>
                    <a:pt x="3810" y="18833"/>
                  </a:cubicBezTo>
                  <a:cubicBezTo>
                    <a:pt x="2756" y="18833"/>
                    <a:pt x="1173" y="28735"/>
                    <a:pt x="895" y="33753"/>
                  </a:cubicBezTo>
                  <a:cubicBezTo>
                    <a:pt x="617" y="38766"/>
                    <a:pt x="10165" y="59216"/>
                    <a:pt x="10165" y="59216"/>
                  </a:cubicBezTo>
                  <a:lnTo>
                    <a:pt x="0" y="78154"/>
                  </a:lnTo>
                  <a:lnTo>
                    <a:pt x="24150" y="78154"/>
                  </a:lnTo>
                  <a:lnTo>
                    <a:pt x="24946" y="62518"/>
                  </a:lnTo>
                  <a:cubicBezTo>
                    <a:pt x="24946" y="62518"/>
                    <a:pt x="29063" y="61384"/>
                    <a:pt x="31371" y="55257"/>
                  </a:cubicBezTo>
                  <a:cubicBezTo>
                    <a:pt x="33698" y="49170"/>
                    <a:pt x="31132" y="35961"/>
                    <a:pt x="31828" y="33753"/>
                  </a:cubicBezTo>
                  <a:cubicBezTo>
                    <a:pt x="32545" y="31545"/>
                    <a:pt x="34653" y="24980"/>
                    <a:pt x="36344" y="22136"/>
                  </a:cubicBezTo>
                  <a:cubicBezTo>
                    <a:pt x="38035" y="19311"/>
                    <a:pt x="38035" y="15949"/>
                    <a:pt x="37140" y="15850"/>
                  </a:cubicBezTo>
                  <a:cubicBezTo>
                    <a:pt x="37129" y="15848"/>
                    <a:pt x="37119" y="15848"/>
                    <a:pt x="37108" y="15848"/>
                  </a:cubicBezTo>
                  <a:cubicBezTo>
                    <a:pt x="36164" y="15848"/>
                    <a:pt x="32709" y="20027"/>
                    <a:pt x="31470" y="21698"/>
                  </a:cubicBezTo>
                  <a:cubicBezTo>
                    <a:pt x="30257" y="23389"/>
                    <a:pt x="26537" y="31963"/>
                    <a:pt x="26537" y="31963"/>
                  </a:cubicBezTo>
                  <a:cubicBezTo>
                    <a:pt x="26537" y="31963"/>
                    <a:pt x="29322" y="20902"/>
                    <a:pt x="29939" y="19749"/>
                  </a:cubicBezTo>
                  <a:cubicBezTo>
                    <a:pt x="30555" y="18575"/>
                    <a:pt x="36324" y="9066"/>
                    <a:pt x="34693" y="7236"/>
                  </a:cubicBezTo>
                  <a:cubicBezTo>
                    <a:pt x="34659" y="7199"/>
                    <a:pt x="34611" y="7181"/>
                    <a:pt x="34550" y="7181"/>
                  </a:cubicBezTo>
                  <a:cubicBezTo>
                    <a:pt x="33282" y="7181"/>
                    <a:pt x="26524" y="15039"/>
                    <a:pt x="25005" y="17242"/>
                  </a:cubicBezTo>
                  <a:cubicBezTo>
                    <a:pt x="23414" y="19530"/>
                    <a:pt x="19097" y="29993"/>
                    <a:pt x="19097" y="29993"/>
                  </a:cubicBezTo>
                  <a:cubicBezTo>
                    <a:pt x="19097" y="29993"/>
                    <a:pt x="22379" y="16367"/>
                    <a:pt x="23175" y="14676"/>
                  </a:cubicBezTo>
                  <a:cubicBezTo>
                    <a:pt x="23971" y="13005"/>
                    <a:pt x="33698" y="2502"/>
                    <a:pt x="29839" y="15"/>
                  </a:cubicBezTo>
                  <a:cubicBezTo>
                    <a:pt x="29824" y="5"/>
                    <a:pt x="29804" y="0"/>
                    <a:pt x="29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4"/>
            <p:cNvSpPr/>
            <p:nvPr/>
          </p:nvSpPr>
          <p:spPr>
            <a:xfrm>
              <a:off x="0" y="3344300"/>
              <a:ext cx="936475" cy="1972225"/>
            </a:xfrm>
            <a:custGeom>
              <a:avLst/>
              <a:gdLst/>
              <a:ahLst/>
              <a:cxnLst/>
              <a:rect l="l" t="t" r="r" b="b"/>
              <a:pathLst>
                <a:path w="37459" h="78889" extrusionOk="0">
                  <a:moveTo>
                    <a:pt x="29208" y="0"/>
                  </a:moveTo>
                  <a:cubicBezTo>
                    <a:pt x="28152" y="0"/>
                    <a:pt x="18482" y="9915"/>
                    <a:pt x="16651" y="13382"/>
                  </a:cubicBezTo>
                  <a:cubicBezTo>
                    <a:pt x="14781" y="16903"/>
                    <a:pt x="11419" y="27625"/>
                    <a:pt x="11419" y="27625"/>
                  </a:cubicBezTo>
                  <a:cubicBezTo>
                    <a:pt x="11419" y="27625"/>
                    <a:pt x="13369" y="16465"/>
                    <a:pt x="13806" y="14874"/>
                  </a:cubicBezTo>
                  <a:cubicBezTo>
                    <a:pt x="14264" y="13282"/>
                    <a:pt x="16751" y="8747"/>
                    <a:pt x="17725" y="6638"/>
                  </a:cubicBezTo>
                  <a:cubicBezTo>
                    <a:pt x="18680" y="4530"/>
                    <a:pt x="19575" y="1904"/>
                    <a:pt x="18362" y="1367"/>
                  </a:cubicBezTo>
                  <a:cubicBezTo>
                    <a:pt x="18319" y="1347"/>
                    <a:pt x="18269" y="1338"/>
                    <a:pt x="18214" y="1338"/>
                  </a:cubicBezTo>
                  <a:cubicBezTo>
                    <a:pt x="16704" y="1338"/>
                    <a:pt x="10935" y="8524"/>
                    <a:pt x="9092" y="11691"/>
                  </a:cubicBezTo>
                  <a:cubicBezTo>
                    <a:pt x="7202" y="14933"/>
                    <a:pt x="5153" y="26054"/>
                    <a:pt x="5153" y="26054"/>
                  </a:cubicBezTo>
                  <a:cubicBezTo>
                    <a:pt x="5153" y="26054"/>
                    <a:pt x="5909" y="19011"/>
                    <a:pt x="3224" y="18872"/>
                  </a:cubicBezTo>
                  <a:cubicBezTo>
                    <a:pt x="3220" y="18872"/>
                    <a:pt x="3217" y="18872"/>
                    <a:pt x="3214" y="18872"/>
                  </a:cubicBezTo>
                  <a:cubicBezTo>
                    <a:pt x="2140" y="18872"/>
                    <a:pt x="557" y="28774"/>
                    <a:pt x="279" y="33792"/>
                  </a:cubicBezTo>
                  <a:cubicBezTo>
                    <a:pt x="1" y="38805"/>
                    <a:pt x="9549" y="59254"/>
                    <a:pt x="9549" y="59254"/>
                  </a:cubicBezTo>
                  <a:lnTo>
                    <a:pt x="339" y="78889"/>
                  </a:lnTo>
                  <a:lnTo>
                    <a:pt x="24509" y="78889"/>
                  </a:lnTo>
                  <a:lnTo>
                    <a:pt x="25304" y="63253"/>
                  </a:lnTo>
                  <a:cubicBezTo>
                    <a:pt x="25304" y="63253"/>
                    <a:pt x="28487" y="61383"/>
                    <a:pt x="30795" y="55276"/>
                  </a:cubicBezTo>
                  <a:cubicBezTo>
                    <a:pt x="33102" y="49189"/>
                    <a:pt x="30556" y="35980"/>
                    <a:pt x="31252" y="33772"/>
                  </a:cubicBezTo>
                  <a:cubicBezTo>
                    <a:pt x="31968" y="31544"/>
                    <a:pt x="34077" y="24979"/>
                    <a:pt x="35768" y="22155"/>
                  </a:cubicBezTo>
                  <a:cubicBezTo>
                    <a:pt x="37459" y="19310"/>
                    <a:pt x="37459" y="15968"/>
                    <a:pt x="36564" y="15868"/>
                  </a:cubicBezTo>
                  <a:cubicBezTo>
                    <a:pt x="36553" y="15867"/>
                    <a:pt x="36543" y="15867"/>
                    <a:pt x="36532" y="15867"/>
                  </a:cubicBezTo>
                  <a:cubicBezTo>
                    <a:pt x="35587" y="15867"/>
                    <a:pt x="32133" y="20026"/>
                    <a:pt x="30894" y="21697"/>
                  </a:cubicBezTo>
                  <a:cubicBezTo>
                    <a:pt x="29681" y="23388"/>
                    <a:pt x="25941" y="31982"/>
                    <a:pt x="25941" y="31982"/>
                  </a:cubicBezTo>
                  <a:cubicBezTo>
                    <a:pt x="25941" y="31982"/>
                    <a:pt x="28726" y="20901"/>
                    <a:pt x="29363" y="19767"/>
                  </a:cubicBezTo>
                  <a:cubicBezTo>
                    <a:pt x="29979" y="18594"/>
                    <a:pt x="35748" y="9065"/>
                    <a:pt x="34097" y="7255"/>
                  </a:cubicBezTo>
                  <a:cubicBezTo>
                    <a:pt x="34063" y="7218"/>
                    <a:pt x="34016" y="7200"/>
                    <a:pt x="33957" y="7200"/>
                  </a:cubicBezTo>
                  <a:cubicBezTo>
                    <a:pt x="32704" y="7200"/>
                    <a:pt x="25948" y="15039"/>
                    <a:pt x="24429" y="17261"/>
                  </a:cubicBezTo>
                  <a:cubicBezTo>
                    <a:pt x="22838" y="19549"/>
                    <a:pt x="18521" y="30012"/>
                    <a:pt x="18521" y="30012"/>
                  </a:cubicBezTo>
                  <a:cubicBezTo>
                    <a:pt x="18521" y="30012"/>
                    <a:pt x="21803" y="16386"/>
                    <a:pt x="22599" y="14695"/>
                  </a:cubicBezTo>
                  <a:cubicBezTo>
                    <a:pt x="23395" y="13024"/>
                    <a:pt x="33102" y="2501"/>
                    <a:pt x="29263" y="14"/>
                  </a:cubicBezTo>
                  <a:cubicBezTo>
                    <a:pt x="29249" y="5"/>
                    <a:pt x="29230" y="0"/>
                    <a:pt x="29208" y="0"/>
                  </a:cubicBezTo>
                  <a:close/>
                </a:path>
              </a:pathLst>
            </a:custGeom>
            <a:solidFill>
              <a:srgbClr val="D67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4"/>
            <p:cNvSpPr/>
            <p:nvPr/>
          </p:nvSpPr>
          <p:spPr>
            <a:xfrm>
              <a:off x="103450" y="3741000"/>
              <a:ext cx="85075" cy="578400"/>
            </a:xfrm>
            <a:custGeom>
              <a:avLst/>
              <a:gdLst/>
              <a:ahLst/>
              <a:cxnLst/>
              <a:rect l="l" t="t" r="r" b="b"/>
              <a:pathLst>
                <a:path w="3403" h="23136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2845" y="1890"/>
                    <a:pt x="2348" y="3780"/>
                    <a:pt x="1890" y="5690"/>
                  </a:cubicBezTo>
                  <a:cubicBezTo>
                    <a:pt x="1413" y="7580"/>
                    <a:pt x="975" y="9489"/>
                    <a:pt x="597" y="11439"/>
                  </a:cubicBezTo>
                  <a:cubicBezTo>
                    <a:pt x="219" y="13368"/>
                    <a:pt x="1" y="15358"/>
                    <a:pt x="40" y="17327"/>
                  </a:cubicBezTo>
                  <a:cubicBezTo>
                    <a:pt x="40" y="18322"/>
                    <a:pt x="140" y="19316"/>
                    <a:pt x="299" y="20291"/>
                  </a:cubicBezTo>
                  <a:cubicBezTo>
                    <a:pt x="379" y="20749"/>
                    <a:pt x="478" y="21246"/>
                    <a:pt x="597" y="21723"/>
                  </a:cubicBezTo>
                  <a:cubicBezTo>
                    <a:pt x="717" y="22201"/>
                    <a:pt x="876" y="22678"/>
                    <a:pt x="1015" y="23136"/>
                  </a:cubicBezTo>
                  <a:cubicBezTo>
                    <a:pt x="597" y="21226"/>
                    <a:pt x="438" y="19257"/>
                    <a:pt x="478" y="17327"/>
                  </a:cubicBezTo>
                  <a:cubicBezTo>
                    <a:pt x="498" y="16352"/>
                    <a:pt x="558" y="15378"/>
                    <a:pt x="657" y="14423"/>
                  </a:cubicBezTo>
                  <a:cubicBezTo>
                    <a:pt x="757" y="13448"/>
                    <a:pt x="896" y="12493"/>
                    <a:pt x="1075" y="11538"/>
                  </a:cubicBezTo>
                  <a:cubicBezTo>
                    <a:pt x="1413" y="9589"/>
                    <a:pt x="1811" y="7679"/>
                    <a:pt x="2209" y="5769"/>
                  </a:cubicBezTo>
                  <a:lnTo>
                    <a:pt x="3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4"/>
            <p:cNvSpPr/>
            <p:nvPr/>
          </p:nvSpPr>
          <p:spPr>
            <a:xfrm>
              <a:off x="2415975" y="3362675"/>
              <a:ext cx="951900" cy="1953850"/>
            </a:xfrm>
            <a:custGeom>
              <a:avLst/>
              <a:gdLst/>
              <a:ahLst/>
              <a:cxnLst/>
              <a:rect l="l" t="t" r="r" b="b"/>
              <a:pathLst>
                <a:path w="38076" h="78154" extrusionOk="0">
                  <a:moveTo>
                    <a:pt x="8275" y="0"/>
                  </a:moveTo>
                  <a:cubicBezTo>
                    <a:pt x="8251" y="0"/>
                    <a:pt x="8231" y="5"/>
                    <a:pt x="8216" y="15"/>
                  </a:cubicBezTo>
                  <a:cubicBezTo>
                    <a:pt x="4357" y="2502"/>
                    <a:pt x="14085" y="13005"/>
                    <a:pt x="14880" y="14676"/>
                  </a:cubicBezTo>
                  <a:cubicBezTo>
                    <a:pt x="15676" y="16367"/>
                    <a:pt x="18958" y="29993"/>
                    <a:pt x="18958" y="29993"/>
                  </a:cubicBezTo>
                  <a:cubicBezTo>
                    <a:pt x="18958" y="29993"/>
                    <a:pt x="14622" y="19530"/>
                    <a:pt x="13030" y="17242"/>
                  </a:cubicBezTo>
                  <a:cubicBezTo>
                    <a:pt x="11511" y="15039"/>
                    <a:pt x="4754" y="7181"/>
                    <a:pt x="3502" y="7181"/>
                  </a:cubicBezTo>
                  <a:cubicBezTo>
                    <a:pt x="3443" y="7181"/>
                    <a:pt x="3396" y="7199"/>
                    <a:pt x="3362" y="7236"/>
                  </a:cubicBezTo>
                  <a:cubicBezTo>
                    <a:pt x="1711" y="9066"/>
                    <a:pt x="7480" y="18575"/>
                    <a:pt x="8117" y="19749"/>
                  </a:cubicBezTo>
                  <a:cubicBezTo>
                    <a:pt x="8733" y="20902"/>
                    <a:pt x="11518" y="31963"/>
                    <a:pt x="11518" y="31963"/>
                  </a:cubicBezTo>
                  <a:cubicBezTo>
                    <a:pt x="11518" y="31963"/>
                    <a:pt x="7779" y="23389"/>
                    <a:pt x="6565" y="21698"/>
                  </a:cubicBezTo>
                  <a:cubicBezTo>
                    <a:pt x="5346" y="20027"/>
                    <a:pt x="1872" y="15848"/>
                    <a:pt x="928" y="15848"/>
                  </a:cubicBezTo>
                  <a:cubicBezTo>
                    <a:pt x="917" y="15848"/>
                    <a:pt x="906" y="15848"/>
                    <a:pt x="896" y="15850"/>
                  </a:cubicBezTo>
                  <a:cubicBezTo>
                    <a:pt x="1" y="15949"/>
                    <a:pt x="1" y="19311"/>
                    <a:pt x="1691" y="22136"/>
                  </a:cubicBezTo>
                  <a:cubicBezTo>
                    <a:pt x="3382" y="24980"/>
                    <a:pt x="5491" y="31545"/>
                    <a:pt x="6227" y="33753"/>
                  </a:cubicBezTo>
                  <a:cubicBezTo>
                    <a:pt x="6923" y="35961"/>
                    <a:pt x="4357" y="49170"/>
                    <a:pt x="6665" y="55257"/>
                  </a:cubicBezTo>
                  <a:cubicBezTo>
                    <a:pt x="8972" y="61384"/>
                    <a:pt x="13110" y="62518"/>
                    <a:pt x="13110" y="62518"/>
                  </a:cubicBezTo>
                  <a:lnTo>
                    <a:pt x="13906" y="78154"/>
                  </a:lnTo>
                  <a:lnTo>
                    <a:pt x="38075" y="78154"/>
                  </a:lnTo>
                  <a:lnTo>
                    <a:pt x="27870" y="59216"/>
                  </a:lnTo>
                  <a:cubicBezTo>
                    <a:pt x="27870" y="59216"/>
                    <a:pt x="37419" y="38766"/>
                    <a:pt x="37140" y="33753"/>
                  </a:cubicBezTo>
                  <a:cubicBezTo>
                    <a:pt x="36882" y="28735"/>
                    <a:pt x="35300" y="18833"/>
                    <a:pt x="34226" y="18833"/>
                  </a:cubicBezTo>
                  <a:cubicBezTo>
                    <a:pt x="34222" y="18833"/>
                    <a:pt x="34219" y="18833"/>
                    <a:pt x="34216" y="18833"/>
                  </a:cubicBezTo>
                  <a:cubicBezTo>
                    <a:pt x="31530" y="18973"/>
                    <a:pt x="32286" y="26015"/>
                    <a:pt x="32286" y="26015"/>
                  </a:cubicBezTo>
                  <a:cubicBezTo>
                    <a:pt x="32286" y="26015"/>
                    <a:pt x="30237" y="14895"/>
                    <a:pt x="28348" y="11652"/>
                  </a:cubicBezTo>
                  <a:cubicBezTo>
                    <a:pt x="26522" y="8501"/>
                    <a:pt x="20724" y="1321"/>
                    <a:pt x="19238" y="1321"/>
                  </a:cubicBezTo>
                  <a:cubicBezTo>
                    <a:pt x="19186" y="1321"/>
                    <a:pt x="19139" y="1330"/>
                    <a:pt x="19098" y="1348"/>
                  </a:cubicBezTo>
                  <a:cubicBezTo>
                    <a:pt x="17884" y="1905"/>
                    <a:pt x="18779" y="4511"/>
                    <a:pt x="19754" y="6619"/>
                  </a:cubicBezTo>
                  <a:cubicBezTo>
                    <a:pt x="20709" y="8728"/>
                    <a:pt x="23195" y="13264"/>
                    <a:pt x="23653" y="14855"/>
                  </a:cubicBezTo>
                  <a:cubicBezTo>
                    <a:pt x="24091" y="16446"/>
                    <a:pt x="26040" y="27606"/>
                    <a:pt x="26040" y="27606"/>
                  </a:cubicBezTo>
                  <a:cubicBezTo>
                    <a:pt x="26040" y="27606"/>
                    <a:pt x="22678" y="16884"/>
                    <a:pt x="20808" y="13363"/>
                  </a:cubicBezTo>
                  <a:cubicBezTo>
                    <a:pt x="18998" y="9899"/>
                    <a:pt x="9345" y="0"/>
                    <a:pt x="8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4"/>
            <p:cNvSpPr/>
            <p:nvPr/>
          </p:nvSpPr>
          <p:spPr>
            <a:xfrm>
              <a:off x="2439850" y="3345250"/>
              <a:ext cx="935475" cy="1972275"/>
            </a:xfrm>
            <a:custGeom>
              <a:avLst/>
              <a:gdLst/>
              <a:ahLst/>
              <a:cxnLst/>
              <a:rect l="l" t="t" r="r" b="b"/>
              <a:pathLst>
                <a:path w="37419" h="78891" extrusionOk="0">
                  <a:moveTo>
                    <a:pt x="8255" y="1"/>
                  </a:moveTo>
                  <a:cubicBezTo>
                    <a:pt x="8231" y="1"/>
                    <a:pt x="8211" y="6"/>
                    <a:pt x="8196" y="16"/>
                  </a:cubicBezTo>
                  <a:cubicBezTo>
                    <a:pt x="4337" y="2502"/>
                    <a:pt x="14065" y="13006"/>
                    <a:pt x="14860" y="14677"/>
                  </a:cubicBezTo>
                  <a:cubicBezTo>
                    <a:pt x="15656" y="16368"/>
                    <a:pt x="18938" y="29994"/>
                    <a:pt x="18938" y="29994"/>
                  </a:cubicBezTo>
                  <a:cubicBezTo>
                    <a:pt x="18938" y="29994"/>
                    <a:pt x="14622" y="19530"/>
                    <a:pt x="13030" y="17243"/>
                  </a:cubicBezTo>
                  <a:cubicBezTo>
                    <a:pt x="11511" y="15040"/>
                    <a:pt x="4753" y="7182"/>
                    <a:pt x="3485" y="7182"/>
                  </a:cubicBezTo>
                  <a:cubicBezTo>
                    <a:pt x="3425" y="7182"/>
                    <a:pt x="3377" y="7200"/>
                    <a:pt x="3342" y="7237"/>
                  </a:cubicBezTo>
                  <a:cubicBezTo>
                    <a:pt x="1711" y="9067"/>
                    <a:pt x="7480" y="18576"/>
                    <a:pt x="8097" y="19749"/>
                  </a:cubicBezTo>
                  <a:cubicBezTo>
                    <a:pt x="8713" y="20923"/>
                    <a:pt x="11498" y="31963"/>
                    <a:pt x="11498" y="31963"/>
                  </a:cubicBezTo>
                  <a:cubicBezTo>
                    <a:pt x="11498" y="31963"/>
                    <a:pt x="7778" y="23390"/>
                    <a:pt x="6565" y="21699"/>
                  </a:cubicBezTo>
                  <a:cubicBezTo>
                    <a:pt x="5326" y="20027"/>
                    <a:pt x="1872" y="15849"/>
                    <a:pt x="928" y="15849"/>
                  </a:cubicBezTo>
                  <a:cubicBezTo>
                    <a:pt x="917" y="15849"/>
                    <a:pt x="906" y="15849"/>
                    <a:pt x="896" y="15850"/>
                  </a:cubicBezTo>
                  <a:cubicBezTo>
                    <a:pt x="0" y="15950"/>
                    <a:pt x="0" y="19312"/>
                    <a:pt x="1691" y="22136"/>
                  </a:cubicBezTo>
                  <a:cubicBezTo>
                    <a:pt x="3382" y="24981"/>
                    <a:pt x="5491" y="31546"/>
                    <a:pt x="6207" y="33754"/>
                  </a:cubicBezTo>
                  <a:cubicBezTo>
                    <a:pt x="6903" y="35962"/>
                    <a:pt x="4337" y="49171"/>
                    <a:pt x="6664" y="55258"/>
                  </a:cubicBezTo>
                  <a:cubicBezTo>
                    <a:pt x="8972" y="61385"/>
                    <a:pt x="12155" y="63235"/>
                    <a:pt x="12155" y="63235"/>
                  </a:cubicBezTo>
                  <a:lnTo>
                    <a:pt x="12951" y="78890"/>
                  </a:lnTo>
                  <a:lnTo>
                    <a:pt x="37120" y="78890"/>
                  </a:lnTo>
                  <a:lnTo>
                    <a:pt x="27870" y="59216"/>
                  </a:lnTo>
                  <a:cubicBezTo>
                    <a:pt x="27870" y="59216"/>
                    <a:pt x="37419" y="38767"/>
                    <a:pt x="37140" y="33754"/>
                  </a:cubicBezTo>
                  <a:cubicBezTo>
                    <a:pt x="36862" y="28736"/>
                    <a:pt x="35280" y="18834"/>
                    <a:pt x="34225" y="18834"/>
                  </a:cubicBezTo>
                  <a:cubicBezTo>
                    <a:pt x="34222" y="18834"/>
                    <a:pt x="34219" y="18834"/>
                    <a:pt x="34216" y="18834"/>
                  </a:cubicBezTo>
                  <a:cubicBezTo>
                    <a:pt x="31530" y="18973"/>
                    <a:pt x="32266" y="26016"/>
                    <a:pt x="32266" y="26016"/>
                  </a:cubicBezTo>
                  <a:cubicBezTo>
                    <a:pt x="32266" y="26016"/>
                    <a:pt x="30237" y="14895"/>
                    <a:pt x="28348" y="11653"/>
                  </a:cubicBezTo>
                  <a:cubicBezTo>
                    <a:pt x="26522" y="8501"/>
                    <a:pt x="20724" y="1321"/>
                    <a:pt x="19238" y="1321"/>
                  </a:cubicBezTo>
                  <a:cubicBezTo>
                    <a:pt x="19186" y="1321"/>
                    <a:pt x="19139" y="1330"/>
                    <a:pt x="19097" y="1349"/>
                  </a:cubicBezTo>
                  <a:cubicBezTo>
                    <a:pt x="17864" y="1906"/>
                    <a:pt x="18759" y="4511"/>
                    <a:pt x="19734" y="6620"/>
                  </a:cubicBezTo>
                  <a:cubicBezTo>
                    <a:pt x="20709" y="8729"/>
                    <a:pt x="23195" y="13264"/>
                    <a:pt x="23633" y="14856"/>
                  </a:cubicBezTo>
                  <a:cubicBezTo>
                    <a:pt x="24090" y="16447"/>
                    <a:pt x="26020" y="27607"/>
                    <a:pt x="26020" y="27607"/>
                  </a:cubicBezTo>
                  <a:cubicBezTo>
                    <a:pt x="26020" y="27607"/>
                    <a:pt x="22678" y="16885"/>
                    <a:pt x="20808" y="13364"/>
                  </a:cubicBezTo>
                  <a:cubicBezTo>
                    <a:pt x="18979" y="9900"/>
                    <a:pt x="9325" y="1"/>
                    <a:pt x="8255" y="1"/>
                  </a:cubicBezTo>
                  <a:close/>
                </a:path>
              </a:pathLst>
            </a:custGeom>
            <a:solidFill>
              <a:srgbClr val="D67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4"/>
            <p:cNvSpPr/>
            <p:nvPr/>
          </p:nvSpPr>
          <p:spPr>
            <a:xfrm>
              <a:off x="3186825" y="3741000"/>
              <a:ext cx="86050" cy="578400"/>
            </a:xfrm>
            <a:custGeom>
              <a:avLst/>
              <a:gdLst/>
              <a:ahLst/>
              <a:cxnLst/>
              <a:rect l="l" t="t" r="r" b="b"/>
              <a:pathLst>
                <a:path w="3442" h="23136" extrusionOk="0">
                  <a:moveTo>
                    <a:pt x="0" y="0"/>
                  </a:moveTo>
                  <a:lnTo>
                    <a:pt x="1214" y="5749"/>
                  </a:lnTo>
                  <a:cubicBezTo>
                    <a:pt x="1612" y="7679"/>
                    <a:pt x="2009" y="9609"/>
                    <a:pt x="2367" y="11538"/>
                  </a:cubicBezTo>
                  <a:cubicBezTo>
                    <a:pt x="2547" y="12493"/>
                    <a:pt x="2686" y="13448"/>
                    <a:pt x="2785" y="14423"/>
                  </a:cubicBezTo>
                  <a:cubicBezTo>
                    <a:pt x="2885" y="15378"/>
                    <a:pt x="2944" y="16352"/>
                    <a:pt x="2964" y="17327"/>
                  </a:cubicBezTo>
                  <a:cubicBezTo>
                    <a:pt x="2984" y="19257"/>
                    <a:pt x="2845" y="21226"/>
                    <a:pt x="2407" y="23136"/>
                  </a:cubicBezTo>
                  <a:cubicBezTo>
                    <a:pt x="2586" y="22678"/>
                    <a:pt x="2706" y="22201"/>
                    <a:pt x="2845" y="21723"/>
                  </a:cubicBezTo>
                  <a:cubicBezTo>
                    <a:pt x="2964" y="21246"/>
                    <a:pt x="3064" y="20788"/>
                    <a:pt x="3143" y="20291"/>
                  </a:cubicBezTo>
                  <a:cubicBezTo>
                    <a:pt x="3283" y="19316"/>
                    <a:pt x="3362" y="18322"/>
                    <a:pt x="3382" y="17327"/>
                  </a:cubicBezTo>
                  <a:cubicBezTo>
                    <a:pt x="3442" y="15358"/>
                    <a:pt x="3203" y="13368"/>
                    <a:pt x="2845" y="11439"/>
                  </a:cubicBezTo>
                  <a:cubicBezTo>
                    <a:pt x="2467" y="9509"/>
                    <a:pt x="2009" y="7599"/>
                    <a:pt x="1552" y="5690"/>
                  </a:cubicBezTo>
                  <a:cubicBezTo>
                    <a:pt x="1074" y="3780"/>
                    <a:pt x="557" y="189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4"/>
            <p:cNvSpPr/>
            <p:nvPr/>
          </p:nvSpPr>
          <p:spPr>
            <a:xfrm>
              <a:off x="1545175" y="3112875"/>
              <a:ext cx="285475" cy="1988800"/>
            </a:xfrm>
            <a:custGeom>
              <a:avLst/>
              <a:gdLst/>
              <a:ahLst/>
              <a:cxnLst/>
              <a:rect l="l" t="t" r="r" b="b"/>
              <a:pathLst>
                <a:path w="11419" h="79552" extrusionOk="0">
                  <a:moveTo>
                    <a:pt x="0" y="1"/>
                  </a:moveTo>
                  <a:lnTo>
                    <a:pt x="0" y="79552"/>
                  </a:lnTo>
                  <a:lnTo>
                    <a:pt x="11419" y="79552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4"/>
            <p:cNvSpPr/>
            <p:nvPr/>
          </p:nvSpPr>
          <p:spPr>
            <a:xfrm>
              <a:off x="1545175" y="3112875"/>
              <a:ext cx="285475" cy="1988800"/>
            </a:xfrm>
            <a:custGeom>
              <a:avLst/>
              <a:gdLst/>
              <a:ahLst/>
              <a:cxnLst/>
              <a:rect l="l" t="t" r="r" b="b"/>
              <a:pathLst>
                <a:path w="11419" h="79552" extrusionOk="0">
                  <a:moveTo>
                    <a:pt x="0" y="1"/>
                  </a:moveTo>
                  <a:lnTo>
                    <a:pt x="0" y="79552"/>
                  </a:lnTo>
                  <a:lnTo>
                    <a:pt x="11419" y="79552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4"/>
            <p:cNvSpPr/>
            <p:nvPr/>
          </p:nvSpPr>
          <p:spPr>
            <a:xfrm>
              <a:off x="1545175" y="4820675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1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4"/>
            <p:cNvSpPr/>
            <p:nvPr/>
          </p:nvSpPr>
          <p:spPr>
            <a:xfrm>
              <a:off x="1545175" y="3217325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0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4"/>
            <p:cNvSpPr/>
            <p:nvPr/>
          </p:nvSpPr>
          <p:spPr>
            <a:xfrm>
              <a:off x="1545175" y="4947500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0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4"/>
            <p:cNvSpPr/>
            <p:nvPr/>
          </p:nvSpPr>
          <p:spPr>
            <a:xfrm>
              <a:off x="1603350" y="3371000"/>
              <a:ext cx="161175" cy="1376100"/>
            </a:xfrm>
            <a:custGeom>
              <a:avLst/>
              <a:gdLst/>
              <a:ahLst/>
              <a:cxnLst/>
              <a:rect l="l" t="t" r="r" b="b"/>
              <a:pathLst>
                <a:path w="6447" h="55044" extrusionOk="0">
                  <a:moveTo>
                    <a:pt x="2865" y="0"/>
                  </a:moveTo>
                  <a:cubicBezTo>
                    <a:pt x="2865" y="1592"/>
                    <a:pt x="1572" y="2865"/>
                    <a:pt x="1" y="2865"/>
                  </a:cubicBezTo>
                  <a:lnTo>
                    <a:pt x="1" y="52199"/>
                  </a:lnTo>
                  <a:cubicBezTo>
                    <a:pt x="1572" y="52199"/>
                    <a:pt x="2865" y="53452"/>
                    <a:pt x="2865" y="55043"/>
                  </a:cubicBezTo>
                  <a:lnTo>
                    <a:pt x="3582" y="55043"/>
                  </a:lnTo>
                  <a:cubicBezTo>
                    <a:pt x="3582" y="53492"/>
                    <a:pt x="4855" y="52199"/>
                    <a:pt x="6446" y="52199"/>
                  </a:cubicBezTo>
                  <a:lnTo>
                    <a:pt x="6446" y="2865"/>
                  </a:lnTo>
                  <a:cubicBezTo>
                    <a:pt x="4875" y="2865"/>
                    <a:pt x="3582" y="1592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4"/>
            <p:cNvSpPr/>
            <p:nvPr/>
          </p:nvSpPr>
          <p:spPr>
            <a:xfrm>
              <a:off x="1647125" y="3491350"/>
              <a:ext cx="10975" cy="1146350"/>
            </a:xfrm>
            <a:custGeom>
              <a:avLst/>
              <a:gdLst/>
              <a:ahLst/>
              <a:cxnLst/>
              <a:rect l="l" t="t" r="r" b="b"/>
              <a:pathLst>
                <a:path w="439" h="45854" extrusionOk="0">
                  <a:moveTo>
                    <a:pt x="219" y="0"/>
                  </a:moveTo>
                  <a:cubicBezTo>
                    <a:pt x="100" y="0"/>
                    <a:pt x="0" y="100"/>
                    <a:pt x="0" y="219"/>
                  </a:cubicBezTo>
                  <a:lnTo>
                    <a:pt x="0" y="45634"/>
                  </a:lnTo>
                  <a:cubicBezTo>
                    <a:pt x="0" y="45754"/>
                    <a:pt x="100" y="45853"/>
                    <a:pt x="219" y="45853"/>
                  </a:cubicBezTo>
                  <a:cubicBezTo>
                    <a:pt x="339" y="45853"/>
                    <a:pt x="438" y="45754"/>
                    <a:pt x="438" y="45634"/>
                  </a:cubicBezTo>
                  <a:lnTo>
                    <a:pt x="438" y="219"/>
                  </a:lnTo>
                  <a:cubicBezTo>
                    <a:pt x="438" y="100"/>
                    <a:pt x="339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4"/>
            <p:cNvSpPr/>
            <p:nvPr/>
          </p:nvSpPr>
          <p:spPr>
            <a:xfrm>
              <a:off x="1676475" y="3491350"/>
              <a:ext cx="10950" cy="1146350"/>
            </a:xfrm>
            <a:custGeom>
              <a:avLst/>
              <a:gdLst/>
              <a:ahLst/>
              <a:cxnLst/>
              <a:rect l="l" t="t" r="r" b="b"/>
              <a:pathLst>
                <a:path w="438" h="45854" extrusionOk="0">
                  <a:moveTo>
                    <a:pt x="219" y="0"/>
                  </a:moveTo>
                  <a:cubicBezTo>
                    <a:pt x="100" y="0"/>
                    <a:pt x="0" y="100"/>
                    <a:pt x="0" y="219"/>
                  </a:cubicBezTo>
                  <a:lnTo>
                    <a:pt x="0" y="45634"/>
                  </a:lnTo>
                  <a:cubicBezTo>
                    <a:pt x="0" y="45754"/>
                    <a:pt x="100" y="45853"/>
                    <a:pt x="219" y="45853"/>
                  </a:cubicBezTo>
                  <a:cubicBezTo>
                    <a:pt x="338" y="45853"/>
                    <a:pt x="438" y="45754"/>
                    <a:pt x="438" y="45634"/>
                  </a:cubicBezTo>
                  <a:lnTo>
                    <a:pt x="438" y="219"/>
                  </a:lnTo>
                  <a:cubicBezTo>
                    <a:pt x="438" y="100"/>
                    <a:pt x="338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4"/>
            <p:cNvSpPr/>
            <p:nvPr/>
          </p:nvSpPr>
          <p:spPr>
            <a:xfrm>
              <a:off x="1705300" y="3491350"/>
              <a:ext cx="11475" cy="1146350"/>
            </a:xfrm>
            <a:custGeom>
              <a:avLst/>
              <a:gdLst/>
              <a:ahLst/>
              <a:cxnLst/>
              <a:rect l="l" t="t" r="r" b="b"/>
              <a:pathLst>
                <a:path w="459" h="45854" extrusionOk="0">
                  <a:moveTo>
                    <a:pt x="220" y="0"/>
                  </a:moveTo>
                  <a:cubicBezTo>
                    <a:pt x="100" y="0"/>
                    <a:pt x="1" y="100"/>
                    <a:pt x="1" y="219"/>
                  </a:cubicBezTo>
                  <a:lnTo>
                    <a:pt x="1" y="45634"/>
                  </a:lnTo>
                  <a:cubicBezTo>
                    <a:pt x="1" y="45754"/>
                    <a:pt x="100" y="45853"/>
                    <a:pt x="220" y="45853"/>
                  </a:cubicBezTo>
                  <a:cubicBezTo>
                    <a:pt x="359" y="45853"/>
                    <a:pt x="458" y="45754"/>
                    <a:pt x="458" y="45634"/>
                  </a:cubicBezTo>
                  <a:lnTo>
                    <a:pt x="458" y="219"/>
                  </a:lnTo>
                  <a:cubicBezTo>
                    <a:pt x="458" y="100"/>
                    <a:pt x="359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5" name="Google Shape;3075;p34"/>
          <p:cNvGrpSpPr/>
          <p:nvPr/>
        </p:nvGrpSpPr>
        <p:grpSpPr>
          <a:xfrm rot="802086" flipH="1">
            <a:off x="1184776" y="5379322"/>
            <a:ext cx="531414" cy="722674"/>
            <a:chOff x="5185050" y="2463125"/>
            <a:chExt cx="751475" cy="1133400"/>
          </a:xfrm>
        </p:grpSpPr>
        <p:sp>
          <p:nvSpPr>
            <p:cNvPr id="3076" name="Google Shape;3076;p34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4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8" name="Google Shape;3078;p34"/>
          <p:cNvGrpSpPr/>
          <p:nvPr/>
        </p:nvGrpSpPr>
        <p:grpSpPr>
          <a:xfrm rot="-802086">
            <a:off x="226335" y="5379322"/>
            <a:ext cx="531414" cy="722674"/>
            <a:chOff x="5185050" y="2463125"/>
            <a:chExt cx="751475" cy="1133400"/>
          </a:xfrm>
        </p:grpSpPr>
        <p:sp>
          <p:nvSpPr>
            <p:cNvPr id="3079" name="Google Shape;3079;p34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4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1" name="Google Shape;3081;p34"/>
          <p:cNvSpPr txBox="1"/>
          <p:nvPr/>
        </p:nvSpPr>
        <p:spPr>
          <a:xfrm>
            <a:off x="820124" y="677750"/>
            <a:ext cx="4128189" cy="3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&lt;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추천 도서 </a:t>
            </a:r>
            <a:endParaRPr lang="en" sz="16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</a:t>
            </a:r>
            <a:r>
              <a:rPr lang="en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   </a:t>
            </a:r>
            <a:r>
              <a:rPr lang="en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ko-KR" altLang="en-US" sz="16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황금보의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신비로운 부자 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수업</a:t>
            </a:r>
            <a:r>
              <a:rPr lang="en-US" altLang="ko-KR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&gt;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이번 책은 읽어야 하는 양이 많아 </a:t>
            </a:r>
            <a:r>
              <a:rPr lang="en-US" altLang="ko-KR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차 수업을 마치고 바로 책을 준비 하였습니다</a:t>
            </a:r>
            <a:r>
              <a:rPr lang="en-US" altLang="ko-KR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 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초등학교 </a:t>
            </a:r>
            <a:r>
              <a:rPr lang="en-US" altLang="ko-KR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학년이 읽기에 힘든 양 이었지만 어머님들의 도움과 아이들의 열심으로 </a:t>
            </a:r>
            <a:r>
              <a:rPr lang="ko-KR" altLang="en-US" sz="16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한명도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빠지지 않고 모두 책을 읽고 활동할 수 있었습니다</a:t>
            </a:r>
            <a:r>
              <a:rPr lang="en-US" altLang="ko-KR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1,2</a:t>
            </a:r>
            <a:r>
              <a:rPr lang="ko-KR" altLang="en-US" sz="16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회차에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모이던 커뮤니티룸에 에어컨이 없어서 유료 </a:t>
            </a:r>
            <a:r>
              <a:rPr lang="ko-KR" altLang="en-US" sz="16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스터디룸을</a:t>
            </a:r>
            <a:r>
              <a:rPr lang="ko-KR" altLang="en-US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대여하여 활동 하였습니다</a:t>
            </a:r>
            <a:r>
              <a:rPr lang="en-US" altLang="ko-KR" sz="16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en-US" altLang="ko-KR" sz="16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901" y="722395"/>
            <a:ext cx="2637431" cy="36308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7" name="Google Shape;3087;p35"/>
          <p:cNvGrpSpPr/>
          <p:nvPr/>
        </p:nvGrpSpPr>
        <p:grpSpPr>
          <a:xfrm flipH="1">
            <a:off x="7320704" y="2106469"/>
            <a:ext cx="1293643" cy="1972237"/>
            <a:chOff x="6069587" y="2106469"/>
            <a:chExt cx="1293643" cy="1972237"/>
          </a:xfrm>
        </p:grpSpPr>
        <p:sp>
          <p:nvSpPr>
            <p:cNvPr id="3088" name="Google Shape;3088;p35"/>
            <p:cNvSpPr/>
            <p:nvPr/>
          </p:nvSpPr>
          <p:spPr>
            <a:xfrm>
              <a:off x="6263481" y="2301621"/>
              <a:ext cx="984182" cy="131640"/>
            </a:xfrm>
            <a:custGeom>
              <a:avLst/>
              <a:gdLst/>
              <a:ahLst/>
              <a:cxnLst/>
              <a:rect l="l" t="t" r="r" b="b"/>
              <a:pathLst>
                <a:path w="30496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30496" y="4079"/>
                  </a:lnTo>
                  <a:lnTo>
                    <a:pt x="30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5"/>
            <p:cNvSpPr/>
            <p:nvPr/>
          </p:nvSpPr>
          <p:spPr>
            <a:xfrm>
              <a:off x="7162270" y="2301621"/>
              <a:ext cx="33402" cy="131640"/>
            </a:xfrm>
            <a:custGeom>
              <a:avLst/>
              <a:gdLst/>
              <a:ahLst/>
              <a:cxnLst/>
              <a:rect l="l" t="t" r="r" b="b"/>
              <a:pathLst>
                <a:path w="1035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1035" y="4079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5"/>
            <p:cNvSpPr/>
            <p:nvPr/>
          </p:nvSpPr>
          <p:spPr>
            <a:xfrm>
              <a:off x="7094207" y="2301621"/>
              <a:ext cx="34047" cy="131640"/>
            </a:xfrm>
            <a:custGeom>
              <a:avLst/>
              <a:gdLst/>
              <a:ahLst/>
              <a:cxnLst/>
              <a:rect l="l" t="t" r="r" b="b"/>
              <a:pathLst>
                <a:path w="1055" h="4079" extrusionOk="0">
                  <a:moveTo>
                    <a:pt x="1" y="1"/>
                  </a:moveTo>
                  <a:lnTo>
                    <a:pt x="1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7026790" y="2301621"/>
              <a:ext cx="34080" cy="131640"/>
            </a:xfrm>
            <a:custGeom>
              <a:avLst/>
              <a:gdLst/>
              <a:ahLst/>
              <a:cxnLst/>
              <a:rect l="l" t="t" r="r" b="b"/>
              <a:pathLst>
                <a:path w="1056" h="4079" extrusionOk="0">
                  <a:moveTo>
                    <a:pt x="1" y="1"/>
                  </a:moveTo>
                  <a:lnTo>
                    <a:pt x="1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6311631" y="2326019"/>
              <a:ext cx="677335" cy="80294"/>
            </a:xfrm>
            <a:custGeom>
              <a:avLst/>
              <a:gdLst/>
              <a:ahLst/>
              <a:cxnLst/>
              <a:rect l="l" t="t" r="r" b="b"/>
              <a:pathLst>
                <a:path w="20988" h="2488" extrusionOk="0">
                  <a:moveTo>
                    <a:pt x="1174" y="1"/>
                  </a:moveTo>
                  <a:cubicBezTo>
                    <a:pt x="1174" y="657"/>
                    <a:pt x="657" y="1175"/>
                    <a:pt x="0" y="1175"/>
                  </a:cubicBezTo>
                  <a:lnTo>
                    <a:pt x="0" y="1334"/>
                  </a:lnTo>
                  <a:cubicBezTo>
                    <a:pt x="657" y="1334"/>
                    <a:pt x="1174" y="1851"/>
                    <a:pt x="1174" y="2487"/>
                  </a:cubicBezTo>
                  <a:lnTo>
                    <a:pt x="19833" y="2487"/>
                  </a:lnTo>
                  <a:cubicBezTo>
                    <a:pt x="19833" y="1851"/>
                    <a:pt x="20351" y="1334"/>
                    <a:pt x="20987" y="1334"/>
                  </a:cubicBezTo>
                  <a:lnTo>
                    <a:pt x="20987" y="1175"/>
                  </a:lnTo>
                  <a:cubicBezTo>
                    <a:pt x="20351" y="1175"/>
                    <a:pt x="19833" y="657"/>
                    <a:pt x="19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6377112" y="2380592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60"/>
                    <a:pt x="0" y="140"/>
                  </a:cubicBezTo>
                  <a:cubicBezTo>
                    <a:pt x="0" y="20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00"/>
                    <a:pt x="16611" y="140"/>
                  </a:cubicBezTo>
                  <a:cubicBezTo>
                    <a:pt x="16611" y="60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6377112" y="2361971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80"/>
                    <a:pt x="0" y="140"/>
                  </a:cubicBezTo>
                  <a:cubicBezTo>
                    <a:pt x="0" y="22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20"/>
                    <a:pt x="16611" y="140"/>
                  </a:cubicBezTo>
                  <a:cubicBezTo>
                    <a:pt x="16611" y="61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6377112" y="2344640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41"/>
                    <a:pt x="0" y="120"/>
                  </a:cubicBezTo>
                  <a:cubicBezTo>
                    <a:pt x="0" y="20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00"/>
                    <a:pt x="16611" y="120"/>
                  </a:cubicBezTo>
                  <a:cubicBezTo>
                    <a:pt x="16611" y="41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6212135" y="2106469"/>
              <a:ext cx="1099750" cy="195830"/>
            </a:xfrm>
            <a:custGeom>
              <a:avLst/>
              <a:gdLst/>
              <a:ahLst/>
              <a:cxnLst/>
              <a:rect l="l" t="t" r="r" b="b"/>
              <a:pathLst>
                <a:path w="34077" h="6068" extrusionOk="0">
                  <a:moveTo>
                    <a:pt x="0" y="1"/>
                  </a:moveTo>
                  <a:lnTo>
                    <a:pt x="0" y="6068"/>
                  </a:lnTo>
                  <a:lnTo>
                    <a:pt x="34076" y="6068"/>
                  </a:lnTo>
                  <a:lnTo>
                    <a:pt x="340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7141712" y="2162333"/>
              <a:ext cx="109178" cy="83489"/>
            </a:xfrm>
            <a:custGeom>
              <a:avLst/>
              <a:gdLst/>
              <a:ahLst/>
              <a:cxnLst/>
              <a:rect l="l" t="t" r="r" b="b"/>
              <a:pathLst>
                <a:path w="3383" h="2587" extrusionOk="0">
                  <a:moveTo>
                    <a:pt x="1692" y="0"/>
                  </a:moveTo>
                  <a:cubicBezTo>
                    <a:pt x="757" y="0"/>
                    <a:pt x="1" y="577"/>
                    <a:pt x="1" y="1293"/>
                  </a:cubicBezTo>
                  <a:cubicBezTo>
                    <a:pt x="1" y="2029"/>
                    <a:pt x="757" y="2586"/>
                    <a:pt x="1692" y="2586"/>
                  </a:cubicBezTo>
                  <a:cubicBezTo>
                    <a:pt x="2607" y="2586"/>
                    <a:pt x="3382" y="2009"/>
                    <a:pt x="3382" y="1293"/>
                  </a:cubicBezTo>
                  <a:cubicBezTo>
                    <a:pt x="3382" y="577"/>
                    <a:pt x="2626" y="0"/>
                    <a:pt x="16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7093562" y="2159751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1" y="1"/>
                  </a:moveTo>
                  <a:lnTo>
                    <a:pt x="1" y="2746"/>
                  </a:lnTo>
                  <a:lnTo>
                    <a:pt x="498" y="2746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7058901" y="2159751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1" y="1"/>
                  </a:moveTo>
                  <a:lnTo>
                    <a:pt x="1" y="2746"/>
                  </a:lnTo>
                  <a:lnTo>
                    <a:pt x="498" y="2746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7024240" y="2159751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0" y="1"/>
                  </a:moveTo>
                  <a:lnTo>
                    <a:pt x="0" y="2746"/>
                  </a:lnTo>
                  <a:lnTo>
                    <a:pt x="498" y="2746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6989580" y="2159751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0" y="1"/>
                  </a:moveTo>
                  <a:lnTo>
                    <a:pt x="0" y="2746"/>
                  </a:lnTo>
                  <a:lnTo>
                    <a:pt x="497" y="2746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6283393" y="2159751"/>
              <a:ext cx="670881" cy="88620"/>
            </a:xfrm>
            <a:custGeom>
              <a:avLst/>
              <a:gdLst/>
              <a:ahLst/>
              <a:cxnLst/>
              <a:rect l="l" t="t" r="r" b="b"/>
              <a:pathLst>
                <a:path w="20788" h="2746" extrusionOk="0">
                  <a:moveTo>
                    <a:pt x="0" y="1"/>
                  </a:moveTo>
                  <a:lnTo>
                    <a:pt x="0" y="2746"/>
                  </a:lnTo>
                  <a:lnTo>
                    <a:pt x="20788" y="2746"/>
                  </a:lnTo>
                  <a:lnTo>
                    <a:pt x="20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7164174" y="2178372"/>
              <a:ext cx="65513" cy="51378"/>
            </a:xfrm>
            <a:custGeom>
              <a:avLst/>
              <a:gdLst/>
              <a:ahLst/>
              <a:cxnLst/>
              <a:rect l="l" t="t" r="r" b="b"/>
              <a:pathLst>
                <a:path w="2030" h="1592" extrusionOk="0">
                  <a:moveTo>
                    <a:pt x="1015" y="1"/>
                  </a:moveTo>
                  <a:cubicBezTo>
                    <a:pt x="458" y="1"/>
                    <a:pt x="1" y="359"/>
                    <a:pt x="1" y="796"/>
                  </a:cubicBezTo>
                  <a:cubicBezTo>
                    <a:pt x="1" y="1234"/>
                    <a:pt x="458" y="1592"/>
                    <a:pt x="1015" y="1592"/>
                  </a:cubicBezTo>
                  <a:cubicBezTo>
                    <a:pt x="1572" y="1592"/>
                    <a:pt x="2030" y="1234"/>
                    <a:pt x="2030" y="796"/>
                  </a:cubicBezTo>
                  <a:cubicBezTo>
                    <a:pt x="2030" y="359"/>
                    <a:pt x="1572" y="1"/>
                    <a:pt x="1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6212135" y="2582198"/>
              <a:ext cx="1099750" cy="270928"/>
            </a:xfrm>
            <a:custGeom>
              <a:avLst/>
              <a:gdLst/>
              <a:ahLst/>
              <a:cxnLst/>
              <a:rect l="l" t="t" r="r" b="b"/>
              <a:pathLst>
                <a:path w="34077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34076" y="8395"/>
                  </a:lnTo>
                  <a:lnTo>
                    <a:pt x="34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7239304" y="2582198"/>
              <a:ext cx="45601" cy="270928"/>
            </a:xfrm>
            <a:custGeom>
              <a:avLst/>
              <a:gdLst/>
              <a:ahLst/>
              <a:cxnLst/>
              <a:rect l="l" t="t" r="r" b="b"/>
              <a:pathLst>
                <a:path w="1413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1413" y="8395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rgbClr val="EF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6212135" y="2582198"/>
              <a:ext cx="46246" cy="270928"/>
            </a:xfrm>
            <a:custGeom>
              <a:avLst/>
              <a:gdLst/>
              <a:ahLst/>
              <a:cxnLst/>
              <a:rect l="l" t="t" r="r" b="b"/>
              <a:pathLst>
                <a:path w="1433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1432" y="8395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EF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6331543" y="2656651"/>
              <a:ext cx="27625" cy="122022"/>
            </a:xfrm>
            <a:custGeom>
              <a:avLst/>
              <a:gdLst/>
              <a:ahLst/>
              <a:cxnLst/>
              <a:rect l="l" t="t" r="r" b="b"/>
              <a:pathLst>
                <a:path w="856" h="3781" extrusionOk="0">
                  <a:moveTo>
                    <a:pt x="0" y="1"/>
                  </a:moveTo>
                  <a:lnTo>
                    <a:pt x="0" y="3780"/>
                  </a:lnTo>
                  <a:lnTo>
                    <a:pt x="855" y="3780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6390602" y="2656651"/>
              <a:ext cx="26980" cy="122022"/>
            </a:xfrm>
            <a:custGeom>
              <a:avLst/>
              <a:gdLst/>
              <a:ahLst/>
              <a:cxnLst/>
              <a:rect l="l" t="t" r="r" b="b"/>
              <a:pathLst>
                <a:path w="836" h="3781" extrusionOk="0">
                  <a:moveTo>
                    <a:pt x="0" y="1"/>
                  </a:moveTo>
                  <a:lnTo>
                    <a:pt x="0" y="3780"/>
                  </a:lnTo>
                  <a:lnTo>
                    <a:pt x="836" y="3780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6448370" y="2656651"/>
              <a:ext cx="27012" cy="122022"/>
            </a:xfrm>
            <a:custGeom>
              <a:avLst/>
              <a:gdLst/>
              <a:ahLst/>
              <a:cxnLst/>
              <a:rect l="l" t="t" r="r" b="b"/>
              <a:pathLst>
                <a:path w="837" h="3781" extrusionOk="0">
                  <a:moveTo>
                    <a:pt x="1" y="1"/>
                  </a:moveTo>
                  <a:lnTo>
                    <a:pt x="1" y="3780"/>
                  </a:lnTo>
                  <a:lnTo>
                    <a:pt x="836" y="3780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6506783" y="2656651"/>
              <a:ext cx="27658" cy="122022"/>
            </a:xfrm>
            <a:custGeom>
              <a:avLst/>
              <a:gdLst/>
              <a:ahLst/>
              <a:cxnLst/>
              <a:rect l="l" t="t" r="r" b="b"/>
              <a:pathLst>
                <a:path w="857" h="3781" extrusionOk="0">
                  <a:moveTo>
                    <a:pt x="1" y="1"/>
                  </a:moveTo>
                  <a:lnTo>
                    <a:pt x="1" y="3780"/>
                  </a:lnTo>
                  <a:lnTo>
                    <a:pt x="856" y="3780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6569714" y="2656651"/>
              <a:ext cx="615049" cy="122022"/>
            </a:xfrm>
            <a:custGeom>
              <a:avLst/>
              <a:gdLst/>
              <a:ahLst/>
              <a:cxnLst/>
              <a:rect l="l" t="t" r="r" b="b"/>
              <a:pathLst>
                <a:path w="19058" h="3781" extrusionOk="0">
                  <a:moveTo>
                    <a:pt x="1890" y="1"/>
                  </a:moveTo>
                  <a:cubicBezTo>
                    <a:pt x="836" y="1"/>
                    <a:pt x="0" y="856"/>
                    <a:pt x="0" y="1890"/>
                  </a:cubicBezTo>
                  <a:cubicBezTo>
                    <a:pt x="0" y="2945"/>
                    <a:pt x="836" y="3780"/>
                    <a:pt x="1890" y="3780"/>
                  </a:cubicBezTo>
                  <a:lnTo>
                    <a:pt x="17168" y="3780"/>
                  </a:lnTo>
                  <a:cubicBezTo>
                    <a:pt x="18222" y="3780"/>
                    <a:pt x="19057" y="2945"/>
                    <a:pt x="19057" y="1890"/>
                  </a:cubicBezTo>
                  <a:cubicBezTo>
                    <a:pt x="19057" y="856"/>
                    <a:pt x="18222" y="1"/>
                    <a:pt x="17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7092916" y="2691312"/>
              <a:ext cx="57187" cy="51410"/>
            </a:xfrm>
            <a:custGeom>
              <a:avLst/>
              <a:gdLst/>
              <a:ahLst/>
              <a:cxnLst/>
              <a:rect l="l" t="t" r="r" b="b"/>
              <a:pathLst>
                <a:path w="1772" h="1593" extrusionOk="0">
                  <a:moveTo>
                    <a:pt x="896" y="1"/>
                  </a:moveTo>
                  <a:cubicBezTo>
                    <a:pt x="399" y="1"/>
                    <a:pt x="1" y="359"/>
                    <a:pt x="1" y="797"/>
                  </a:cubicBezTo>
                  <a:cubicBezTo>
                    <a:pt x="1" y="1254"/>
                    <a:pt x="399" y="1592"/>
                    <a:pt x="896" y="1592"/>
                  </a:cubicBezTo>
                  <a:cubicBezTo>
                    <a:pt x="1393" y="1592"/>
                    <a:pt x="1771" y="1254"/>
                    <a:pt x="1771" y="797"/>
                  </a:cubicBezTo>
                  <a:cubicBezTo>
                    <a:pt x="1771" y="359"/>
                    <a:pt x="1393" y="1"/>
                    <a:pt x="896" y="1"/>
                  </a:cubicBez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6605020" y="2691312"/>
              <a:ext cx="57800" cy="51410"/>
            </a:xfrm>
            <a:custGeom>
              <a:avLst/>
              <a:gdLst/>
              <a:ahLst/>
              <a:cxnLst/>
              <a:rect l="l" t="t" r="r" b="b"/>
              <a:pathLst>
                <a:path w="1791" h="1593" extrusionOk="0">
                  <a:moveTo>
                    <a:pt x="896" y="1"/>
                  </a:moveTo>
                  <a:cubicBezTo>
                    <a:pt x="398" y="1"/>
                    <a:pt x="0" y="359"/>
                    <a:pt x="0" y="797"/>
                  </a:cubicBezTo>
                  <a:cubicBezTo>
                    <a:pt x="0" y="1234"/>
                    <a:pt x="398" y="1592"/>
                    <a:pt x="896" y="1592"/>
                  </a:cubicBezTo>
                  <a:cubicBezTo>
                    <a:pt x="1373" y="1592"/>
                    <a:pt x="1791" y="1234"/>
                    <a:pt x="1791" y="797"/>
                  </a:cubicBezTo>
                  <a:cubicBezTo>
                    <a:pt x="1791" y="359"/>
                    <a:pt x="1373" y="1"/>
                    <a:pt x="896" y="1"/>
                  </a:cubicBez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6168470" y="2440296"/>
              <a:ext cx="989959" cy="133576"/>
            </a:xfrm>
            <a:custGeom>
              <a:avLst/>
              <a:gdLst/>
              <a:ahLst/>
              <a:cxnLst/>
              <a:rect l="l" t="t" r="r" b="b"/>
              <a:pathLst>
                <a:path w="30675" h="4139" extrusionOk="0">
                  <a:moveTo>
                    <a:pt x="0" y="1"/>
                  </a:moveTo>
                  <a:lnTo>
                    <a:pt x="0" y="4138"/>
                  </a:lnTo>
                  <a:lnTo>
                    <a:pt x="30675" y="4138"/>
                  </a:lnTo>
                  <a:lnTo>
                    <a:pt x="306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6167857" y="2536597"/>
              <a:ext cx="990652" cy="32"/>
            </a:xfrm>
            <a:custGeom>
              <a:avLst/>
              <a:gdLst/>
              <a:ahLst/>
              <a:cxnLst/>
              <a:rect l="l" t="t" r="r" b="b"/>
              <a:pathLst>
                <a:path w="42890" h="1" fill="none" extrusionOk="0">
                  <a:moveTo>
                    <a:pt x="42889" y="1"/>
                  </a:moveTo>
                  <a:lnTo>
                    <a:pt x="1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6167857" y="2517976"/>
              <a:ext cx="990652" cy="32"/>
            </a:xfrm>
            <a:custGeom>
              <a:avLst/>
              <a:gdLst/>
              <a:ahLst/>
              <a:cxnLst/>
              <a:rect l="l" t="t" r="r" b="b"/>
              <a:pathLst>
                <a:path w="42890" h="1" fill="none" extrusionOk="0">
                  <a:moveTo>
                    <a:pt x="42889" y="1"/>
                  </a:moveTo>
                  <a:lnTo>
                    <a:pt x="1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6167857" y="2499355"/>
              <a:ext cx="990652" cy="32"/>
            </a:xfrm>
            <a:custGeom>
              <a:avLst/>
              <a:gdLst/>
              <a:ahLst/>
              <a:cxnLst/>
              <a:rect l="l" t="t" r="r" b="b"/>
              <a:pathLst>
                <a:path w="42890" h="1" fill="none" extrusionOk="0">
                  <a:moveTo>
                    <a:pt x="42889" y="1"/>
                  </a:moveTo>
                  <a:lnTo>
                    <a:pt x="1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6167857" y="2480120"/>
              <a:ext cx="990652" cy="32"/>
            </a:xfrm>
            <a:custGeom>
              <a:avLst/>
              <a:gdLst/>
              <a:ahLst/>
              <a:cxnLst/>
              <a:rect l="l" t="t" r="r" b="b"/>
              <a:pathLst>
                <a:path w="42890" h="1" fill="none" extrusionOk="0">
                  <a:moveTo>
                    <a:pt x="42889" y="0"/>
                  </a:moveTo>
                  <a:lnTo>
                    <a:pt x="1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6139586" y="2559704"/>
              <a:ext cx="1050309" cy="21235"/>
            </a:xfrm>
            <a:custGeom>
              <a:avLst/>
              <a:gdLst/>
              <a:ahLst/>
              <a:cxnLst/>
              <a:rect l="l" t="t" r="r" b="b"/>
              <a:pathLst>
                <a:path w="32545" h="658" extrusionOk="0">
                  <a:moveTo>
                    <a:pt x="318" y="1"/>
                  </a:moveTo>
                  <a:cubicBezTo>
                    <a:pt x="139" y="1"/>
                    <a:pt x="0" y="160"/>
                    <a:pt x="0" y="319"/>
                  </a:cubicBezTo>
                  <a:cubicBezTo>
                    <a:pt x="0" y="498"/>
                    <a:pt x="139" y="657"/>
                    <a:pt x="318" y="657"/>
                  </a:cubicBezTo>
                  <a:lnTo>
                    <a:pt x="32226" y="657"/>
                  </a:lnTo>
                  <a:cubicBezTo>
                    <a:pt x="32385" y="657"/>
                    <a:pt x="32545" y="498"/>
                    <a:pt x="32545" y="319"/>
                  </a:cubicBezTo>
                  <a:cubicBezTo>
                    <a:pt x="32545" y="160"/>
                    <a:pt x="32385" y="1"/>
                    <a:pt x="3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6139586" y="2433874"/>
              <a:ext cx="1050309" cy="20590"/>
            </a:xfrm>
            <a:custGeom>
              <a:avLst/>
              <a:gdLst/>
              <a:ahLst/>
              <a:cxnLst/>
              <a:rect l="l" t="t" r="r" b="b"/>
              <a:pathLst>
                <a:path w="32545" h="638" extrusionOk="0">
                  <a:moveTo>
                    <a:pt x="318" y="1"/>
                  </a:moveTo>
                  <a:cubicBezTo>
                    <a:pt x="139" y="1"/>
                    <a:pt x="0" y="140"/>
                    <a:pt x="0" y="319"/>
                  </a:cubicBezTo>
                  <a:cubicBezTo>
                    <a:pt x="0" y="498"/>
                    <a:pt x="139" y="637"/>
                    <a:pt x="318" y="637"/>
                  </a:cubicBezTo>
                  <a:lnTo>
                    <a:pt x="32226" y="637"/>
                  </a:lnTo>
                  <a:cubicBezTo>
                    <a:pt x="32385" y="637"/>
                    <a:pt x="32545" y="498"/>
                    <a:pt x="32545" y="319"/>
                  </a:cubicBezTo>
                  <a:cubicBezTo>
                    <a:pt x="32545" y="140"/>
                    <a:pt x="32385" y="1"/>
                    <a:pt x="3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6143427" y="2974438"/>
              <a:ext cx="1154968" cy="207383"/>
            </a:xfrm>
            <a:custGeom>
              <a:avLst/>
              <a:gdLst/>
              <a:ahLst/>
              <a:cxnLst/>
              <a:rect l="l" t="t" r="r" b="b"/>
              <a:pathLst>
                <a:path w="35788" h="6426" extrusionOk="0">
                  <a:moveTo>
                    <a:pt x="1" y="1"/>
                  </a:moveTo>
                  <a:lnTo>
                    <a:pt x="1" y="6426"/>
                  </a:lnTo>
                  <a:lnTo>
                    <a:pt x="35787" y="6426"/>
                  </a:lnTo>
                  <a:lnTo>
                    <a:pt x="357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7198221" y="2974438"/>
              <a:ext cx="39824" cy="207383"/>
            </a:xfrm>
            <a:custGeom>
              <a:avLst/>
              <a:gdLst/>
              <a:ahLst/>
              <a:cxnLst/>
              <a:rect l="l" t="t" r="r" b="b"/>
              <a:pathLst>
                <a:path w="1234" h="6426" extrusionOk="0">
                  <a:moveTo>
                    <a:pt x="0" y="1"/>
                  </a:moveTo>
                  <a:lnTo>
                    <a:pt x="0" y="6426"/>
                  </a:lnTo>
                  <a:lnTo>
                    <a:pt x="1234" y="6426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7118605" y="2974438"/>
              <a:ext cx="39179" cy="207383"/>
            </a:xfrm>
            <a:custGeom>
              <a:avLst/>
              <a:gdLst/>
              <a:ahLst/>
              <a:cxnLst/>
              <a:rect l="l" t="t" r="r" b="b"/>
              <a:pathLst>
                <a:path w="1214" h="6426" extrusionOk="0">
                  <a:moveTo>
                    <a:pt x="1" y="1"/>
                  </a:moveTo>
                  <a:lnTo>
                    <a:pt x="1" y="6426"/>
                  </a:lnTo>
                  <a:lnTo>
                    <a:pt x="1214" y="6426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7039634" y="2974438"/>
              <a:ext cx="39211" cy="207383"/>
            </a:xfrm>
            <a:custGeom>
              <a:avLst/>
              <a:gdLst/>
              <a:ahLst/>
              <a:cxnLst/>
              <a:rect l="l" t="t" r="r" b="b"/>
              <a:pathLst>
                <a:path w="1215" h="6426" extrusionOk="0">
                  <a:moveTo>
                    <a:pt x="1" y="1"/>
                  </a:moveTo>
                  <a:lnTo>
                    <a:pt x="1" y="6426"/>
                  </a:lnTo>
                  <a:lnTo>
                    <a:pt x="1214" y="6426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6200549" y="3014876"/>
              <a:ext cx="794194" cy="126508"/>
            </a:xfrm>
            <a:custGeom>
              <a:avLst/>
              <a:gdLst/>
              <a:ahLst/>
              <a:cxnLst/>
              <a:rect l="l" t="t" r="r" b="b"/>
              <a:pathLst>
                <a:path w="24609" h="3920" extrusionOk="0">
                  <a:moveTo>
                    <a:pt x="1592" y="1"/>
                  </a:moveTo>
                  <a:cubicBezTo>
                    <a:pt x="1592" y="876"/>
                    <a:pt x="896" y="1592"/>
                    <a:pt x="1" y="1592"/>
                  </a:cubicBezTo>
                  <a:lnTo>
                    <a:pt x="1" y="2328"/>
                  </a:lnTo>
                  <a:cubicBezTo>
                    <a:pt x="856" y="2328"/>
                    <a:pt x="1592" y="3044"/>
                    <a:pt x="1592" y="3920"/>
                  </a:cubicBezTo>
                  <a:lnTo>
                    <a:pt x="23017" y="3920"/>
                  </a:lnTo>
                  <a:cubicBezTo>
                    <a:pt x="23017" y="3044"/>
                    <a:pt x="23733" y="2328"/>
                    <a:pt x="24608" y="2328"/>
                  </a:cubicBezTo>
                  <a:lnTo>
                    <a:pt x="24608" y="1592"/>
                  </a:lnTo>
                  <a:cubicBezTo>
                    <a:pt x="23733" y="1592"/>
                    <a:pt x="23017" y="876"/>
                    <a:pt x="23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6276325" y="3099623"/>
              <a:ext cx="629185" cy="12877"/>
            </a:xfrm>
            <a:custGeom>
              <a:avLst/>
              <a:gdLst/>
              <a:ahLst/>
              <a:cxnLst/>
              <a:rect l="l" t="t" r="r" b="b"/>
              <a:pathLst>
                <a:path w="19496" h="399" extrusionOk="0">
                  <a:moveTo>
                    <a:pt x="179" y="1"/>
                  </a:moveTo>
                  <a:cubicBezTo>
                    <a:pt x="80" y="1"/>
                    <a:pt x="0" y="80"/>
                    <a:pt x="0" y="180"/>
                  </a:cubicBezTo>
                  <a:lnTo>
                    <a:pt x="0" y="239"/>
                  </a:lnTo>
                  <a:cubicBezTo>
                    <a:pt x="0" y="339"/>
                    <a:pt x="80" y="398"/>
                    <a:pt x="179" y="398"/>
                  </a:cubicBezTo>
                  <a:lnTo>
                    <a:pt x="19336" y="398"/>
                  </a:lnTo>
                  <a:cubicBezTo>
                    <a:pt x="19435" y="398"/>
                    <a:pt x="19495" y="339"/>
                    <a:pt x="19495" y="239"/>
                  </a:cubicBezTo>
                  <a:lnTo>
                    <a:pt x="19495" y="180"/>
                  </a:lnTo>
                  <a:cubicBezTo>
                    <a:pt x="19495" y="80"/>
                    <a:pt x="19435" y="1"/>
                    <a:pt x="1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6276325" y="3070739"/>
              <a:ext cx="629185" cy="12877"/>
            </a:xfrm>
            <a:custGeom>
              <a:avLst/>
              <a:gdLst/>
              <a:ahLst/>
              <a:cxnLst/>
              <a:rect l="l" t="t" r="r" b="b"/>
              <a:pathLst>
                <a:path w="19496" h="399" extrusionOk="0">
                  <a:moveTo>
                    <a:pt x="179" y="0"/>
                  </a:moveTo>
                  <a:cubicBezTo>
                    <a:pt x="80" y="0"/>
                    <a:pt x="0" y="80"/>
                    <a:pt x="0" y="179"/>
                  </a:cubicBezTo>
                  <a:lnTo>
                    <a:pt x="0" y="239"/>
                  </a:lnTo>
                  <a:cubicBezTo>
                    <a:pt x="0" y="319"/>
                    <a:pt x="80" y="398"/>
                    <a:pt x="179" y="398"/>
                  </a:cubicBezTo>
                  <a:lnTo>
                    <a:pt x="19336" y="398"/>
                  </a:lnTo>
                  <a:cubicBezTo>
                    <a:pt x="19435" y="398"/>
                    <a:pt x="19495" y="319"/>
                    <a:pt x="19495" y="239"/>
                  </a:cubicBezTo>
                  <a:lnTo>
                    <a:pt x="19495" y="179"/>
                  </a:lnTo>
                  <a:cubicBezTo>
                    <a:pt x="19495" y="80"/>
                    <a:pt x="19435" y="0"/>
                    <a:pt x="19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6276325" y="3043146"/>
              <a:ext cx="629185" cy="12231"/>
            </a:xfrm>
            <a:custGeom>
              <a:avLst/>
              <a:gdLst/>
              <a:ahLst/>
              <a:cxnLst/>
              <a:rect l="l" t="t" r="r" b="b"/>
              <a:pathLst>
                <a:path w="19496" h="379" extrusionOk="0">
                  <a:moveTo>
                    <a:pt x="179" y="0"/>
                  </a:moveTo>
                  <a:cubicBezTo>
                    <a:pt x="80" y="0"/>
                    <a:pt x="0" y="60"/>
                    <a:pt x="0" y="159"/>
                  </a:cubicBezTo>
                  <a:lnTo>
                    <a:pt x="0" y="219"/>
                  </a:lnTo>
                  <a:cubicBezTo>
                    <a:pt x="0" y="318"/>
                    <a:pt x="80" y="378"/>
                    <a:pt x="179" y="378"/>
                  </a:cubicBezTo>
                  <a:lnTo>
                    <a:pt x="19336" y="378"/>
                  </a:lnTo>
                  <a:cubicBezTo>
                    <a:pt x="19435" y="378"/>
                    <a:pt x="19495" y="318"/>
                    <a:pt x="19495" y="219"/>
                  </a:cubicBezTo>
                  <a:lnTo>
                    <a:pt x="19495" y="159"/>
                  </a:lnTo>
                  <a:cubicBezTo>
                    <a:pt x="19495" y="60"/>
                    <a:pt x="19435" y="0"/>
                    <a:pt x="19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6263481" y="2855675"/>
              <a:ext cx="1099750" cy="118795"/>
            </a:xfrm>
            <a:custGeom>
              <a:avLst/>
              <a:gdLst/>
              <a:ahLst/>
              <a:cxnLst/>
              <a:rect l="l" t="t" r="r" b="b"/>
              <a:pathLst>
                <a:path w="34077" h="3681" extrusionOk="0">
                  <a:moveTo>
                    <a:pt x="0" y="0"/>
                  </a:moveTo>
                  <a:lnTo>
                    <a:pt x="0" y="3681"/>
                  </a:lnTo>
                  <a:lnTo>
                    <a:pt x="34077" y="3681"/>
                  </a:lnTo>
                  <a:lnTo>
                    <a:pt x="340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7193090" y="2889045"/>
              <a:ext cx="109146" cy="51410"/>
            </a:xfrm>
            <a:custGeom>
              <a:avLst/>
              <a:gdLst/>
              <a:ahLst/>
              <a:cxnLst/>
              <a:rect l="l" t="t" r="r" b="b"/>
              <a:pathLst>
                <a:path w="3382" h="1593" extrusionOk="0">
                  <a:moveTo>
                    <a:pt x="1691" y="1"/>
                  </a:moveTo>
                  <a:cubicBezTo>
                    <a:pt x="776" y="1"/>
                    <a:pt x="0" y="339"/>
                    <a:pt x="0" y="797"/>
                  </a:cubicBezTo>
                  <a:cubicBezTo>
                    <a:pt x="0" y="1234"/>
                    <a:pt x="776" y="1592"/>
                    <a:pt x="1691" y="1592"/>
                  </a:cubicBezTo>
                  <a:cubicBezTo>
                    <a:pt x="2606" y="1592"/>
                    <a:pt x="3382" y="1234"/>
                    <a:pt x="3382" y="797"/>
                  </a:cubicBezTo>
                  <a:cubicBezTo>
                    <a:pt x="3382" y="339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7144939" y="288778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0" y="0"/>
                  </a:moveTo>
                  <a:lnTo>
                    <a:pt x="0" y="1651"/>
                  </a:lnTo>
                  <a:lnTo>
                    <a:pt x="497" y="1651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7110246" y="2887786"/>
              <a:ext cx="16104" cy="53314"/>
            </a:xfrm>
            <a:custGeom>
              <a:avLst/>
              <a:gdLst/>
              <a:ahLst/>
              <a:cxnLst/>
              <a:rect l="l" t="t" r="r" b="b"/>
              <a:pathLst>
                <a:path w="499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7075586" y="288778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7040925" y="288778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6335384" y="2887786"/>
              <a:ext cx="670913" cy="53314"/>
            </a:xfrm>
            <a:custGeom>
              <a:avLst/>
              <a:gdLst/>
              <a:ahLst/>
              <a:cxnLst/>
              <a:rect l="l" t="t" r="r" b="b"/>
              <a:pathLst>
                <a:path w="20789" h="1652" extrusionOk="0">
                  <a:moveTo>
                    <a:pt x="0" y="0"/>
                  </a:moveTo>
                  <a:lnTo>
                    <a:pt x="0" y="1651"/>
                  </a:lnTo>
                  <a:lnTo>
                    <a:pt x="20788" y="1651"/>
                  </a:lnTo>
                  <a:lnTo>
                    <a:pt x="207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7214261" y="2899340"/>
              <a:ext cx="66159" cy="30207"/>
            </a:xfrm>
            <a:custGeom>
              <a:avLst/>
              <a:gdLst/>
              <a:ahLst/>
              <a:cxnLst/>
              <a:rect l="l" t="t" r="r" b="b"/>
              <a:pathLst>
                <a:path w="2050" h="936" extrusionOk="0">
                  <a:moveTo>
                    <a:pt x="1035" y="0"/>
                  </a:moveTo>
                  <a:cubicBezTo>
                    <a:pt x="478" y="0"/>
                    <a:pt x="1" y="199"/>
                    <a:pt x="1" y="478"/>
                  </a:cubicBezTo>
                  <a:cubicBezTo>
                    <a:pt x="1" y="736"/>
                    <a:pt x="478" y="935"/>
                    <a:pt x="1035" y="935"/>
                  </a:cubicBezTo>
                  <a:cubicBezTo>
                    <a:pt x="1572" y="935"/>
                    <a:pt x="2049" y="736"/>
                    <a:pt x="2049" y="478"/>
                  </a:cubicBezTo>
                  <a:cubicBezTo>
                    <a:pt x="2049" y="219"/>
                    <a:pt x="1572" y="0"/>
                    <a:pt x="1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6262835" y="3425769"/>
              <a:ext cx="1099750" cy="176563"/>
            </a:xfrm>
            <a:custGeom>
              <a:avLst/>
              <a:gdLst/>
              <a:ahLst/>
              <a:cxnLst/>
              <a:rect l="l" t="t" r="r" b="b"/>
              <a:pathLst>
                <a:path w="34077" h="5471" extrusionOk="0">
                  <a:moveTo>
                    <a:pt x="1" y="0"/>
                  </a:moveTo>
                  <a:lnTo>
                    <a:pt x="1" y="5471"/>
                  </a:lnTo>
                  <a:lnTo>
                    <a:pt x="34077" y="5471"/>
                  </a:lnTo>
                  <a:lnTo>
                    <a:pt x="34077" y="0"/>
                  </a:lnTo>
                  <a:close/>
                </a:path>
              </a:pathLst>
            </a:custGeom>
            <a:solidFill>
              <a:srgbClr val="E4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6262835" y="3425769"/>
              <a:ext cx="45601" cy="176563"/>
            </a:xfrm>
            <a:custGeom>
              <a:avLst/>
              <a:gdLst/>
              <a:ahLst/>
              <a:cxnLst/>
              <a:rect l="l" t="t" r="r" b="b"/>
              <a:pathLst>
                <a:path w="1413" h="5471" extrusionOk="0">
                  <a:moveTo>
                    <a:pt x="1" y="0"/>
                  </a:moveTo>
                  <a:lnTo>
                    <a:pt x="1" y="5471"/>
                  </a:lnTo>
                  <a:lnTo>
                    <a:pt x="1413" y="5471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7317629" y="3425769"/>
              <a:ext cx="45601" cy="176563"/>
            </a:xfrm>
            <a:custGeom>
              <a:avLst/>
              <a:gdLst/>
              <a:ahLst/>
              <a:cxnLst/>
              <a:rect l="l" t="t" r="r" b="b"/>
              <a:pathLst>
                <a:path w="1413" h="5471" extrusionOk="0">
                  <a:moveTo>
                    <a:pt x="0" y="0"/>
                  </a:moveTo>
                  <a:lnTo>
                    <a:pt x="0" y="5471"/>
                  </a:lnTo>
                  <a:lnTo>
                    <a:pt x="1413" y="5471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6352714" y="3473920"/>
              <a:ext cx="27625" cy="78971"/>
            </a:xfrm>
            <a:custGeom>
              <a:avLst/>
              <a:gdLst/>
              <a:ahLst/>
              <a:cxnLst/>
              <a:rect l="l" t="t" r="r" b="b"/>
              <a:pathLst>
                <a:path w="856" h="2447" extrusionOk="0">
                  <a:moveTo>
                    <a:pt x="1" y="0"/>
                  </a:moveTo>
                  <a:lnTo>
                    <a:pt x="1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6410482" y="3473920"/>
              <a:ext cx="27658" cy="78971"/>
            </a:xfrm>
            <a:custGeom>
              <a:avLst/>
              <a:gdLst/>
              <a:ahLst/>
              <a:cxnLst/>
              <a:rect l="l" t="t" r="r" b="b"/>
              <a:pathLst>
                <a:path w="857" h="2447" extrusionOk="0">
                  <a:moveTo>
                    <a:pt x="1" y="0"/>
                  </a:moveTo>
                  <a:lnTo>
                    <a:pt x="1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6468927" y="3473920"/>
              <a:ext cx="27625" cy="78971"/>
            </a:xfrm>
            <a:custGeom>
              <a:avLst/>
              <a:gdLst/>
              <a:ahLst/>
              <a:cxnLst/>
              <a:rect l="l" t="t" r="r" b="b"/>
              <a:pathLst>
                <a:path w="856" h="2447" extrusionOk="0">
                  <a:moveTo>
                    <a:pt x="0" y="0"/>
                  </a:moveTo>
                  <a:lnTo>
                    <a:pt x="0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6527986" y="3473920"/>
              <a:ext cx="26980" cy="78971"/>
            </a:xfrm>
            <a:custGeom>
              <a:avLst/>
              <a:gdLst/>
              <a:ahLst/>
              <a:cxnLst/>
              <a:rect l="l" t="t" r="r" b="b"/>
              <a:pathLst>
                <a:path w="836" h="2447" extrusionOk="0">
                  <a:moveTo>
                    <a:pt x="0" y="0"/>
                  </a:moveTo>
                  <a:lnTo>
                    <a:pt x="0" y="2447"/>
                  </a:lnTo>
                  <a:lnTo>
                    <a:pt x="836" y="2447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7077522" y="3473920"/>
              <a:ext cx="26980" cy="78971"/>
            </a:xfrm>
            <a:custGeom>
              <a:avLst/>
              <a:gdLst/>
              <a:ahLst/>
              <a:cxnLst/>
              <a:rect l="l" t="t" r="r" b="b"/>
              <a:pathLst>
                <a:path w="836" h="2447" extrusionOk="0">
                  <a:moveTo>
                    <a:pt x="0" y="0"/>
                  </a:moveTo>
                  <a:lnTo>
                    <a:pt x="0" y="2447"/>
                  </a:lnTo>
                  <a:lnTo>
                    <a:pt x="836" y="2447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7135935" y="3473920"/>
              <a:ext cx="27625" cy="78971"/>
            </a:xfrm>
            <a:custGeom>
              <a:avLst/>
              <a:gdLst/>
              <a:ahLst/>
              <a:cxnLst/>
              <a:rect l="l" t="t" r="r" b="b"/>
              <a:pathLst>
                <a:path w="856" h="2447" extrusionOk="0">
                  <a:moveTo>
                    <a:pt x="1" y="0"/>
                  </a:moveTo>
                  <a:lnTo>
                    <a:pt x="1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7194349" y="3473920"/>
              <a:ext cx="27658" cy="78971"/>
            </a:xfrm>
            <a:custGeom>
              <a:avLst/>
              <a:gdLst/>
              <a:ahLst/>
              <a:cxnLst/>
              <a:rect l="l" t="t" r="r" b="b"/>
              <a:pathLst>
                <a:path w="857" h="2447" extrusionOk="0">
                  <a:moveTo>
                    <a:pt x="1" y="0"/>
                  </a:moveTo>
                  <a:lnTo>
                    <a:pt x="1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7252149" y="3473920"/>
              <a:ext cx="27625" cy="78971"/>
            </a:xfrm>
            <a:custGeom>
              <a:avLst/>
              <a:gdLst/>
              <a:ahLst/>
              <a:cxnLst/>
              <a:rect l="l" t="t" r="r" b="b"/>
              <a:pathLst>
                <a:path w="856" h="2447" extrusionOk="0">
                  <a:moveTo>
                    <a:pt x="0" y="0"/>
                  </a:moveTo>
                  <a:lnTo>
                    <a:pt x="0" y="2447"/>
                  </a:lnTo>
                  <a:lnTo>
                    <a:pt x="856" y="244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6611443" y="3491250"/>
              <a:ext cx="412184" cy="44956"/>
            </a:xfrm>
            <a:custGeom>
              <a:avLst/>
              <a:gdLst/>
              <a:ahLst/>
              <a:cxnLst/>
              <a:rect l="l" t="t" r="r" b="b"/>
              <a:pathLst>
                <a:path w="12772" h="1393" extrusionOk="0">
                  <a:moveTo>
                    <a:pt x="697" y="0"/>
                  </a:moveTo>
                  <a:cubicBezTo>
                    <a:pt x="299" y="0"/>
                    <a:pt x="0" y="338"/>
                    <a:pt x="0" y="696"/>
                  </a:cubicBezTo>
                  <a:cubicBezTo>
                    <a:pt x="0" y="1094"/>
                    <a:pt x="319" y="1393"/>
                    <a:pt x="697" y="1393"/>
                  </a:cubicBezTo>
                  <a:lnTo>
                    <a:pt x="12075" y="1393"/>
                  </a:lnTo>
                  <a:cubicBezTo>
                    <a:pt x="12473" y="1393"/>
                    <a:pt x="12771" y="1074"/>
                    <a:pt x="12771" y="696"/>
                  </a:cubicBezTo>
                  <a:cubicBezTo>
                    <a:pt x="12771" y="338"/>
                    <a:pt x="12453" y="0"/>
                    <a:pt x="120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6218525" y="3193343"/>
              <a:ext cx="990637" cy="220260"/>
            </a:xfrm>
            <a:custGeom>
              <a:avLst/>
              <a:gdLst/>
              <a:ahLst/>
              <a:cxnLst/>
              <a:rect l="l" t="t" r="r" b="b"/>
              <a:pathLst>
                <a:path w="30696" h="6825" extrusionOk="0">
                  <a:moveTo>
                    <a:pt x="1" y="1"/>
                  </a:moveTo>
                  <a:lnTo>
                    <a:pt x="1" y="6824"/>
                  </a:lnTo>
                  <a:lnTo>
                    <a:pt x="30695" y="6824"/>
                  </a:lnTo>
                  <a:lnTo>
                    <a:pt x="30695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6219203" y="3384654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6219203" y="3367324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6219203" y="3349993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6219203" y="3332663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6219203" y="3315978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6219203" y="3298648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6219203" y="3281317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6219203" y="3263987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6219203" y="3246657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0"/>
                  </a:moveTo>
                  <a:lnTo>
                    <a:pt x="0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6219203" y="3229940"/>
              <a:ext cx="990018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6219203" y="3212609"/>
              <a:ext cx="1042581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42909" y="1"/>
                  </a:moveTo>
                  <a:lnTo>
                    <a:pt x="0" y="1"/>
                  </a:lnTo>
                </a:path>
              </a:pathLst>
            </a:custGeom>
            <a:noFill/>
            <a:ln w="5475" cap="flat" cmpd="sng">
              <a:solidFill>
                <a:srgbClr val="FFFF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6190932" y="3390463"/>
              <a:ext cx="1050309" cy="34693"/>
            </a:xfrm>
            <a:custGeom>
              <a:avLst/>
              <a:gdLst/>
              <a:ahLst/>
              <a:cxnLst/>
              <a:rect l="l" t="t" r="r" b="b"/>
              <a:pathLst>
                <a:path w="32545" h="1075" extrusionOk="0">
                  <a:moveTo>
                    <a:pt x="438" y="0"/>
                  </a:moveTo>
                  <a:cubicBezTo>
                    <a:pt x="200" y="0"/>
                    <a:pt x="1" y="199"/>
                    <a:pt x="1" y="438"/>
                  </a:cubicBezTo>
                  <a:lnTo>
                    <a:pt x="1" y="617"/>
                  </a:lnTo>
                  <a:cubicBezTo>
                    <a:pt x="1" y="875"/>
                    <a:pt x="200" y="1074"/>
                    <a:pt x="438" y="1074"/>
                  </a:cubicBezTo>
                  <a:lnTo>
                    <a:pt x="32087" y="1074"/>
                  </a:lnTo>
                  <a:cubicBezTo>
                    <a:pt x="32346" y="1074"/>
                    <a:pt x="32545" y="875"/>
                    <a:pt x="32545" y="617"/>
                  </a:cubicBezTo>
                  <a:lnTo>
                    <a:pt x="32545" y="438"/>
                  </a:lnTo>
                  <a:cubicBezTo>
                    <a:pt x="32545" y="199"/>
                    <a:pt x="32346" y="0"/>
                    <a:pt x="32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6190932" y="3182434"/>
              <a:ext cx="1050309" cy="34693"/>
            </a:xfrm>
            <a:custGeom>
              <a:avLst/>
              <a:gdLst/>
              <a:ahLst/>
              <a:cxnLst/>
              <a:rect l="l" t="t" r="r" b="b"/>
              <a:pathLst>
                <a:path w="32545" h="1075" extrusionOk="0">
                  <a:moveTo>
                    <a:pt x="438" y="1"/>
                  </a:moveTo>
                  <a:cubicBezTo>
                    <a:pt x="200" y="1"/>
                    <a:pt x="1" y="200"/>
                    <a:pt x="1" y="458"/>
                  </a:cubicBezTo>
                  <a:lnTo>
                    <a:pt x="1" y="617"/>
                  </a:lnTo>
                  <a:cubicBezTo>
                    <a:pt x="1" y="876"/>
                    <a:pt x="200" y="1075"/>
                    <a:pt x="438" y="1075"/>
                  </a:cubicBezTo>
                  <a:lnTo>
                    <a:pt x="32087" y="1075"/>
                  </a:lnTo>
                  <a:cubicBezTo>
                    <a:pt x="32346" y="1075"/>
                    <a:pt x="32545" y="876"/>
                    <a:pt x="32545" y="617"/>
                  </a:cubicBezTo>
                  <a:lnTo>
                    <a:pt x="32545" y="458"/>
                  </a:lnTo>
                  <a:cubicBezTo>
                    <a:pt x="32545" y="200"/>
                    <a:pt x="32346" y="1"/>
                    <a:pt x="32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6133810" y="3799388"/>
              <a:ext cx="983537" cy="131640"/>
            </a:xfrm>
            <a:custGeom>
              <a:avLst/>
              <a:gdLst/>
              <a:ahLst/>
              <a:cxnLst/>
              <a:rect l="l" t="t" r="r" b="b"/>
              <a:pathLst>
                <a:path w="30476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30476" y="4079"/>
                  </a:lnTo>
                  <a:lnTo>
                    <a:pt x="304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6185801" y="3799388"/>
              <a:ext cx="34047" cy="131640"/>
            </a:xfrm>
            <a:custGeom>
              <a:avLst/>
              <a:gdLst/>
              <a:ahLst/>
              <a:cxnLst/>
              <a:rect l="l" t="t" r="r" b="b"/>
              <a:pathLst>
                <a:path w="1055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EF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6253218" y="3799388"/>
              <a:ext cx="33402" cy="131640"/>
            </a:xfrm>
            <a:custGeom>
              <a:avLst/>
              <a:gdLst/>
              <a:ahLst/>
              <a:cxnLst/>
              <a:rect l="l" t="t" r="r" b="b"/>
              <a:pathLst>
                <a:path w="1035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1035" y="4079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6320603" y="3799388"/>
              <a:ext cx="34080" cy="131640"/>
            </a:xfrm>
            <a:custGeom>
              <a:avLst/>
              <a:gdLst/>
              <a:ahLst/>
              <a:cxnLst/>
              <a:rect l="l" t="t" r="r" b="b"/>
              <a:pathLst>
                <a:path w="1056" h="4079" extrusionOk="0">
                  <a:moveTo>
                    <a:pt x="1" y="1"/>
                  </a:moveTo>
                  <a:lnTo>
                    <a:pt x="1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EF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6391893" y="3825077"/>
              <a:ext cx="677303" cy="80262"/>
            </a:xfrm>
            <a:custGeom>
              <a:avLst/>
              <a:gdLst/>
              <a:ahLst/>
              <a:cxnLst/>
              <a:rect l="l" t="t" r="r" b="b"/>
              <a:pathLst>
                <a:path w="20987" h="2487" extrusionOk="0">
                  <a:moveTo>
                    <a:pt x="1174" y="0"/>
                  </a:moveTo>
                  <a:cubicBezTo>
                    <a:pt x="1174" y="657"/>
                    <a:pt x="656" y="1174"/>
                    <a:pt x="0" y="1174"/>
                  </a:cubicBezTo>
                  <a:lnTo>
                    <a:pt x="0" y="1333"/>
                  </a:lnTo>
                  <a:cubicBezTo>
                    <a:pt x="656" y="1333"/>
                    <a:pt x="1174" y="1850"/>
                    <a:pt x="1174" y="2487"/>
                  </a:cubicBezTo>
                  <a:lnTo>
                    <a:pt x="19833" y="2487"/>
                  </a:lnTo>
                  <a:cubicBezTo>
                    <a:pt x="19833" y="1850"/>
                    <a:pt x="20350" y="1333"/>
                    <a:pt x="20987" y="1333"/>
                  </a:cubicBezTo>
                  <a:lnTo>
                    <a:pt x="20987" y="1174"/>
                  </a:lnTo>
                  <a:cubicBezTo>
                    <a:pt x="20350" y="1174"/>
                    <a:pt x="19833" y="657"/>
                    <a:pt x="19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6468282" y="3879004"/>
              <a:ext cx="536078" cy="8359"/>
            </a:xfrm>
            <a:custGeom>
              <a:avLst/>
              <a:gdLst/>
              <a:ahLst/>
              <a:cxnLst/>
              <a:rect l="l" t="t" r="r" b="b"/>
              <a:pathLst>
                <a:path w="16611" h="259" extrusionOk="0">
                  <a:moveTo>
                    <a:pt x="120" y="0"/>
                  </a:moveTo>
                  <a:cubicBezTo>
                    <a:pt x="60" y="0"/>
                    <a:pt x="0" y="60"/>
                    <a:pt x="0" y="120"/>
                  </a:cubicBezTo>
                  <a:cubicBezTo>
                    <a:pt x="0" y="199"/>
                    <a:pt x="60" y="259"/>
                    <a:pt x="120" y="259"/>
                  </a:cubicBezTo>
                  <a:lnTo>
                    <a:pt x="16491" y="259"/>
                  </a:lnTo>
                  <a:cubicBezTo>
                    <a:pt x="16571" y="259"/>
                    <a:pt x="16611" y="199"/>
                    <a:pt x="16611" y="120"/>
                  </a:cubicBezTo>
                  <a:cubicBezTo>
                    <a:pt x="16611" y="60"/>
                    <a:pt x="16571" y="0"/>
                    <a:pt x="1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6468282" y="3860383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0"/>
                  </a:moveTo>
                  <a:cubicBezTo>
                    <a:pt x="60" y="0"/>
                    <a:pt x="0" y="60"/>
                    <a:pt x="0" y="140"/>
                  </a:cubicBezTo>
                  <a:cubicBezTo>
                    <a:pt x="0" y="199"/>
                    <a:pt x="60" y="259"/>
                    <a:pt x="120" y="259"/>
                  </a:cubicBezTo>
                  <a:lnTo>
                    <a:pt x="16491" y="259"/>
                  </a:lnTo>
                  <a:cubicBezTo>
                    <a:pt x="16571" y="259"/>
                    <a:pt x="16611" y="199"/>
                    <a:pt x="16611" y="140"/>
                  </a:cubicBezTo>
                  <a:cubicBezTo>
                    <a:pt x="16611" y="80"/>
                    <a:pt x="16571" y="0"/>
                    <a:pt x="1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6468282" y="3843052"/>
              <a:ext cx="536078" cy="7745"/>
            </a:xfrm>
            <a:custGeom>
              <a:avLst/>
              <a:gdLst/>
              <a:ahLst/>
              <a:cxnLst/>
              <a:rect l="l" t="t" r="r" b="b"/>
              <a:pathLst>
                <a:path w="16611" h="240" extrusionOk="0">
                  <a:moveTo>
                    <a:pt x="120" y="0"/>
                  </a:moveTo>
                  <a:cubicBezTo>
                    <a:pt x="60" y="0"/>
                    <a:pt x="0" y="40"/>
                    <a:pt x="0" y="120"/>
                  </a:cubicBezTo>
                  <a:cubicBezTo>
                    <a:pt x="0" y="199"/>
                    <a:pt x="60" y="239"/>
                    <a:pt x="120" y="239"/>
                  </a:cubicBezTo>
                  <a:lnTo>
                    <a:pt x="16491" y="239"/>
                  </a:lnTo>
                  <a:cubicBezTo>
                    <a:pt x="16571" y="239"/>
                    <a:pt x="16611" y="199"/>
                    <a:pt x="16611" y="120"/>
                  </a:cubicBezTo>
                  <a:cubicBezTo>
                    <a:pt x="16611" y="40"/>
                    <a:pt x="16571" y="0"/>
                    <a:pt x="1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6069587" y="3604881"/>
              <a:ext cx="1099137" cy="195830"/>
            </a:xfrm>
            <a:custGeom>
              <a:avLst/>
              <a:gdLst/>
              <a:ahLst/>
              <a:cxnLst/>
              <a:rect l="l" t="t" r="r" b="b"/>
              <a:pathLst>
                <a:path w="34058" h="6068" extrusionOk="0">
                  <a:moveTo>
                    <a:pt x="1" y="0"/>
                  </a:moveTo>
                  <a:lnTo>
                    <a:pt x="1" y="6067"/>
                  </a:lnTo>
                  <a:lnTo>
                    <a:pt x="34057" y="6067"/>
                  </a:lnTo>
                  <a:lnTo>
                    <a:pt x="340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6130582" y="3660713"/>
              <a:ext cx="109178" cy="83489"/>
            </a:xfrm>
            <a:custGeom>
              <a:avLst/>
              <a:gdLst/>
              <a:ahLst/>
              <a:cxnLst/>
              <a:rect l="l" t="t" r="r" b="b"/>
              <a:pathLst>
                <a:path w="3383" h="2587" extrusionOk="0">
                  <a:moveTo>
                    <a:pt x="1692" y="1"/>
                  </a:moveTo>
                  <a:cubicBezTo>
                    <a:pt x="776" y="1"/>
                    <a:pt x="1" y="578"/>
                    <a:pt x="1" y="1294"/>
                  </a:cubicBezTo>
                  <a:cubicBezTo>
                    <a:pt x="1" y="2010"/>
                    <a:pt x="776" y="2587"/>
                    <a:pt x="1692" y="2587"/>
                  </a:cubicBezTo>
                  <a:cubicBezTo>
                    <a:pt x="2607" y="2587"/>
                    <a:pt x="3382" y="2010"/>
                    <a:pt x="3382" y="1294"/>
                  </a:cubicBezTo>
                  <a:cubicBezTo>
                    <a:pt x="3382" y="578"/>
                    <a:pt x="2607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6271839" y="3658163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0" y="0"/>
                  </a:moveTo>
                  <a:lnTo>
                    <a:pt x="0" y="2745"/>
                  </a:lnTo>
                  <a:lnTo>
                    <a:pt x="497" y="2745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6306500" y="3658163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0" y="0"/>
                  </a:moveTo>
                  <a:lnTo>
                    <a:pt x="0" y="2745"/>
                  </a:lnTo>
                  <a:lnTo>
                    <a:pt x="498" y="2745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6340515" y="3658163"/>
              <a:ext cx="16072" cy="88620"/>
            </a:xfrm>
            <a:custGeom>
              <a:avLst/>
              <a:gdLst/>
              <a:ahLst/>
              <a:cxnLst/>
              <a:rect l="l" t="t" r="r" b="b"/>
              <a:pathLst>
                <a:path w="498" h="2746" extrusionOk="0">
                  <a:moveTo>
                    <a:pt x="1" y="0"/>
                  </a:moveTo>
                  <a:lnTo>
                    <a:pt x="1" y="2745"/>
                  </a:lnTo>
                  <a:lnTo>
                    <a:pt x="498" y="2745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6375176" y="3658163"/>
              <a:ext cx="16104" cy="88620"/>
            </a:xfrm>
            <a:custGeom>
              <a:avLst/>
              <a:gdLst/>
              <a:ahLst/>
              <a:cxnLst/>
              <a:rect l="l" t="t" r="r" b="b"/>
              <a:pathLst>
                <a:path w="499" h="2746" extrusionOk="0">
                  <a:moveTo>
                    <a:pt x="1" y="0"/>
                  </a:moveTo>
                  <a:lnTo>
                    <a:pt x="1" y="2745"/>
                  </a:lnTo>
                  <a:lnTo>
                    <a:pt x="498" y="2745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6426553" y="3658163"/>
              <a:ext cx="670913" cy="88620"/>
            </a:xfrm>
            <a:custGeom>
              <a:avLst/>
              <a:gdLst/>
              <a:ahLst/>
              <a:cxnLst/>
              <a:rect l="l" t="t" r="r" b="b"/>
              <a:pathLst>
                <a:path w="20789" h="2746" extrusionOk="0">
                  <a:moveTo>
                    <a:pt x="0" y="0"/>
                  </a:moveTo>
                  <a:lnTo>
                    <a:pt x="0" y="2745"/>
                  </a:lnTo>
                  <a:lnTo>
                    <a:pt x="20788" y="2745"/>
                  </a:lnTo>
                  <a:lnTo>
                    <a:pt x="207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6151140" y="3676785"/>
              <a:ext cx="66159" cy="51378"/>
            </a:xfrm>
            <a:custGeom>
              <a:avLst/>
              <a:gdLst/>
              <a:ahLst/>
              <a:cxnLst/>
              <a:rect l="l" t="t" r="r" b="b"/>
              <a:pathLst>
                <a:path w="2050" h="1592" extrusionOk="0">
                  <a:moveTo>
                    <a:pt x="1035" y="0"/>
                  </a:moveTo>
                  <a:cubicBezTo>
                    <a:pt x="458" y="0"/>
                    <a:pt x="0" y="358"/>
                    <a:pt x="0" y="796"/>
                  </a:cubicBezTo>
                  <a:cubicBezTo>
                    <a:pt x="0" y="1234"/>
                    <a:pt x="458" y="1592"/>
                    <a:pt x="1035" y="1592"/>
                  </a:cubicBezTo>
                  <a:cubicBezTo>
                    <a:pt x="1592" y="1592"/>
                    <a:pt x="2049" y="1234"/>
                    <a:pt x="2049" y="796"/>
                  </a:cubicBezTo>
                  <a:cubicBezTo>
                    <a:pt x="2049" y="358"/>
                    <a:pt x="1592" y="0"/>
                    <a:pt x="1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6223043" y="3939354"/>
              <a:ext cx="989959" cy="132930"/>
            </a:xfrm>
            <a:custGeom>
              <a:avLst/>
              <a:gdLst/>
              <a:ahLst/>
              <a:cxnLst/>
              <a:rect l="l" t="t" r="r" b="b"/>
              <a:pathLst>
                <a:path w="30675" h="4119" extrusionOk="0">
                  <a:moveTo>
                    <a:pt x="0" y="0"/>
                  </a:moveTo>
                  <a:lnTo>
                    <a:pt x="0" y="4118"/>
                  </a:lnTo>
                  <a:lnTo>
                    <a:pt x="30675" y="4118"/>
                  </a:lnTo>
                  <a:lnTo>
                    <a:pt x="306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6222366" y="4034364"/>
              <a:ext cx="990662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0" y="0"/>
                  </a:moveTo>
                  <a:lnTo>
                    <a:pt x="42909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6222366" y="4016388"/>
              <a:ext cx="990662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0" y="0"/>
                  </a:moveTo>
                  <a:lnTo>
                    <a:pt x="42909" y="0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6222366" y="3997767"/>
              <a:ext cx="990662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0" y="1"/>
                  </a:moveTo>
                  <a:lnTo>
                    <a:pt x="42909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6222366" y="3979146"/>
              <a:ext cx="990662" cy="32"/>
            </a:xfrm>
            <a:custGeom>
              <a:avLst/>
              <a:gdLst/>
              <a:ahLst/>
              <a:cxnLst/>
              <a:rect l="l" t="t" r="r" b="b"/>
              <a:pathLst>
                <a:path w="42909" h="1" fill="none" extrusionOk="0">
                  <a:moveTo>
                    <a:pt x="0" y="1"/>
                  </a:moveTo>
                  <a:lnTo>
                    <a:pt x="42909" y="1"/>
                  </a:lnTo>
                </a:path>
              </a:pathLst>
            </a:custGeom>
            <a:noFill/>
            <a:ln w="547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6191577" y="4058116"/>
              <a:ext cx="1050309" cy="20590"/>
            </a:xfrm>
            <a:custGeom>
              <a:avLst/>
              <a:gdLst/>
              <a:ahLst/>
              <a:cxnLst/>
              <a:rect l="l" t="t" r="r" b="b"/>
              <a:pathLst>
                <a:path w="32545" h="638" extrusionOk="0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8"/>
                    <a:pt x="140" y="637"/>
                    <a:pt x="319" y="637"/>
                  </a:cubicBezTo>
                  <a:lnTo>
                    <a:pt x="32227" y="637"/>
                  </a:lnTo>
                  <a:cubicBezTo>
                    <a:pt x="32406" y="637"/>
                    <a:pt x="32545" y="498"/>
                    <a:pt x="32545" y="319"/>
                  </a:cubicBezTo>
                  <a:cubicBezTo>
                    <a:pt x="32545" y="140"/>
                    <a:pt x="32406" y="0"/>
                    <a:pt x="32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6191577" y="3932286"/>
              <a:ext cx="1050309" cy="20590"/>
            </a:xfrm>
            <a:custGeom>
              <a:avLst/>
              <a:gdLst/>
              <a:ahLst/>
              <a:cxnLst/>
              <a:rect l="l" t="t" r="r" b="b"/>
              <a:pathLst>
                <a:path w="32545" h="638" extrusionOk="0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8"/>
                    <a:pt x="140" y="637"/>
                    <a:pt x="319" y="637"/>
                  </a:cubicBezTo>
                  <a:lnTo>
                    <a:pt x="32227" y="637"/>
                  </a:lnTo>
                  <a:cubicBezTo>
                    <a:pt x="32406" y="637"/>
                    <a:pt x="32545" y="498"/>
                    <a:pt x="32545" y="319"/>
                  </a:cubicBezTo>
                  <a:cubicBezTo>
                    <a:pt x="32545" y="140"/>
                    <a:pt x="32406" y="0"/>
                    <a:pt x="32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6" name="Google Shape;3186;p35"/>
          <p:cNvGrpSpPr/>
          <p:nvPr/>
        </p:nvGrpSpPr>
        <p:grpSpPr>
          <a:xfrm flipH="1">
            <a:off x="6069587" y="3209957"/>
            <a:ext cx="1301136" cy="863516"/>
            <a:chOff x="7313211" y="3209957"/>
            <a:chExt cx="1301136" cy="863516"/>
          </a:xfrm>
        </p:grpSpPr>
        <p:sp>
          <p:nvSpPr>
            <p:cNvPr id="3187" name="Google Shape;3187;p35"/>
            <p:cNvSpPr/>
            <p:nvPr/>
          </p:nvSpPr>
          <p:spPr>
            <a:xfrm>
              <a:off x="7328556" y="3209957"/>
              <a:ext cx="984182" cy="131640"/>
            </a:xfrm>
            <a:custGeom>
              <a:avLst/>
              <a:gdLst/>
              <a:ahLst/>
              <a:cxnLst/>
              <a:rect l="l" t="t" r="r" b="b"/>
              <a:pathLst>
                <a:path w="30496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30496" y="4079"/>
                  </a:lnTo>
                  <a:lnTo>
                    <a:pt x="30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8227345" y="3209957"/>
              <a:ext cx="33402" cy="131640"/>
            </a:xfrm>
            <a:custGeom>
              <a:avLst/>
              <a:gdLst/>
              <a:ahLst/>
              <a:cxnLst/>
              <a:rect l="l" t="t" r="r" b="b"/>
              <a:pathLst>
                <a:path w="1035" h="4079" extrusionOk="0">
                  <a:moveTo>
                    <a:pt x="0" y="1"/>
                  </a:moveTo>
                  <a:lnTo>
                    <a:pt x="0" y="4079"/>
                  </a:lnTo>
                  <a:lnTo>
                    <a:pt x="1035" y="4079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8159282" y="3209957"/>
              <a:ext cx="34047" cy="131640"/>
            </a:xfrm>
            <a:custGeom>
              <a:avLst/>
              <a:gdLst/>
              <a:ahLst/>
              <a:cxnLst/>
              <a:rect l="l" t="t" r="r" b="b"/>
              <a:pathLst>
                <a:path w="1055" h="4079" extrusionOk="0">
                  <a:moveTo>
                    <a:pt x="1" y="1"/>
                  </a:moveTo>
                  <a:lnTo>
                    <a:pt x="1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8091865" y="3209957"/>
              <a:ext cx="34080" cy="131640"/>
            </a:xfrm>
            <a:custGeom>
              <a:avLst/>
              <a:gdLst/>
              <a:ahLst/>
              <a:cxnLst/>
              <a:rect l="l" t="t" r="r" b="b"/>
              <a:pathLst>
                <a:path w="1056" h="4079" extrusionOk="0">
                  <a:moveTo>
                    <a:pt x="1" y="1"/>
                  </a:moveTo>
                  <a:lnTo>
                    <a:pt x="1" y="4079"/>
                  </a:lnTo>
                  <a:lnTo>
                    <a:pt x="1055" y="407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7376706" y="3234355"/>
              <a:ext cx="677335" cy="80294"/>
            </a:xfrm>
            <a:custGeom>
              <a:avLst/>
              <a:gdLst/>
              <a:ahLst/>
              <a:cxnLst/>
              <a:rect l="l" t="t" r="r" b="b"/>
              <a:pathLst>
                <a:path w="20988" h="2488" extrusionOk="0">
                  <a:moveTo>
                    <a:pt x="1174" y="1"/>
                  </a:moveTo>
                  <a:cubicBezTo>
                    <a:pt x="1174" y="657"/>
                    <a:pt x="657" y="1175"/>
                    <a:pt x="0" y="1175"/>
                  </a:cubicBezTo>
                  <a:lnTo>
                    <a:pt x="0" y="1334"/>
                  </a:lnTo>
                  <a:cubicBezTo>
                    <a:pt x="657" y="1334"/>
                    <a:pt x="1174" y="1851"/>
                    <a:pt x="1174" y="2487"/>
                  </a:cubicBezTo>
                  <a:lnTo>
                    <a:pt x="19833" y="2487"/>
                  </a:lnTo>
                  <a:cubicBezTo>
                    <a:pt x="19833" y="1851"/>
                    <a:pt x="20351" y="1334"/>
                    <a:pt x="20987" y="1334"/>
                  </a:cubicBezTo>
                  <a:lnTo>
                    <a:pt x="20987" y="1175"/>
                  </a:lnTo>
                  <a:cubicBezTo>
                    <a:pt x="20351" y="1175"/>
                    <a:pt x="19833" y="657"/>
                    <a:pt x="19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7442187" y="3288928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60"/>
                    <a:pt x="0" y="140"/>
                  </a:cubicBezTo>
                  <a:cubicBezTo>
                    <a:pt x="0" y="20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00"/>
                    <a:pt x="16611" y="140"/>
                  </a:cubicBezTo>
                  <a:cubicBezTo>
                    <a:pt x="16611" y="60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7442187" y="3270307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80"/>
                    <a:pt x="0" y="140"/>
                  </a:cubicBezTo>
                  <a:cubicBezTo>
                    <a:pt x="0" y="22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20"/>
                    <a:pt x="16611" y="140"/>
                  </a:cubicBezTo>
                  <a:cubicBezTo>
                    <a:pt x="16611" y="61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7442187" y="3252976"/>
              <a:ext cx="536078" cy="8391"/>
            </a:xfrm>
            <a:custGeom>
              <a:avLst/>
              <a:gdLst/>
              <a:ahLst/>
              <a:cxnLst/>
              <a:rect l="l" t="t" r="r" b="b"/>
              <a:pathLst>
                <a:path w="16611" h="260" extrusionOk="0">
                  <a:moveTo>
                    <a:pt x="120" y="1"/>
                  </a:moveTo>
                  <a:cubicBezTo>
                    <a:pt x="40" y="1"/>
                    <a:pt x="0" y="41"/>
                    <a:pt x="0" y="120"/>
                  </a:cubicBezTo>
                  <a:cubicBezTo>
                    <a:pt x="0" y="200"/>
                    <a:pt x="40" y="259"/>
                    <a:pt x="120" y="259"/>
                  </a:cubicBezTo>
                  <a:lnTo>
                    <a:pt x="16472" y="259"/>
                  </a:lnTo>
                  <a:cubicBezTo>
                    <a:pt x="16551" y="259"/>
                    <a:pt x="16611" y="200"/>
                    <a:pt x="16611" y="120"/>
                  </a:cubicBezTo>
                  <a:cubicBezTo>
                    <a:pt x="16611" y="41"/>
                    <a:pt x="16551" y="1"/>
                    <a:pt x="16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7449310" y="3537134"/>
              <a:ext cx="1099750" cy="270928"/>
            </a:xfrm>
            <a:custGeom>
              <a:avLst/>
              <a:gdLst/>
              <a:ahLst/>
              <a:cxnLst/>
              <a:rect l="l" t="t" r="r" b="b"/>
              <a:pathLst>
                <a:path w="34077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34076" y="8395"/>
                  </a:lnTo>
                  <a:lnTo>
                    <a:pt x="340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8476479" y="3537134"/>
              <a:ext cx="45601" cy="270928"/>
            </a:xfrm>
            <a:custGeom>
              <a:avLst/>
              <a:gdLst/>
              <a:ahLst/>
              <a:cxnLst/>
              <a:rect l="l" t="t" r="r" b="b"/>
              <a:pathLst>
                <a:path w="1413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1413" y="8395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7449310" y="3537134"/>
              <a:ext cx="46246" cy="270928"/>
            </a:xfrm>
            <a:custGeom>
              <a:avLst/>
              <a:gdLst/>
              <a:ahLst/>
              <a:cxnLst/>
              <a:rect l="l" t="t" r="r" b="b"/>
              <a:pathLst>
                <a:path w="1433" h="8395" extrusionOk="0">
                  <a:moveTo>
                    <a:pt x="0" y="0"/>
                  </a:moveTo>
                  <a:lnTo>
                    <a:pt x="0" y="8395"/>
                  </a:lnTo>
                  <a:lnTo>
                    <a:pt x="1432" y="8395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7568718" y="3611587"/>
              <a:ext cx="27625" cy="122022"/>
            </a:xfrm>
            <a:custGeom>
              <a:avLst/>
              <a:gdLst/>
              <a:ahLst/>
              <a:cxnLst/>
              <a:rect l="l" t="t" r="r" b="b"/>
              <a:pathLst>
                <a:path w="856" h="3781" extrusionOk="0">
                  <a:moveTo>
                    <a:pt x="0" y="1"/>
                  </a:moveTo>
                  <a:lnTo>
                    <a:pt x="0" y="3780"/>
                  </a:lnTo>
                  <a:lnTo>
                    <a:pt x="855" y="3780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7627777" y="3611587"/>
              <a:ext cx="26980" cy="122022"/>
            </a:xfrm>
            <a:custGeom>
              <a:avLst/>
              <a:gdLst/>
              <a:ahLst/>
              <a:cxnLst/>
              <a:rect l="l" t="t" r="r" b="b"/>
              <a:pathLst>
                <a:path w="836" h="3781" extrusionOk="0">
                  <a:moveTo>
                    <a:pt x="0" y="1"/>
                  </a:moveTo>
                  <a:lnTo>
                    <a:pt x="0" y="3780"/>
                  </a:lnTo>
                  <a:lnTo>
                    <a:pt x="836" y="3780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7706977" y="3611575"/>
              <a:ext cx="714961" cy="122022"/>
            </a:xfrm>
            <a:custGeom>
              <a:avLst/>
              <a:gdLst/>
              <a:ahLst/>
              <a:cxnLst/>
              <a:rect l="l" t="t" r="r" b="b"/>
              <a:pathLst>
                <a:path w="19058" h="3781" extrusionOk="0">
                  <a:moveTo>
                    <a:pt x="1890" y="1"/>
                  </a:moveTo>
                  <a:cubicBezTo>
                    <a:pt x="836" y="1"/>
                    <a:pt x="0" y="856"/>
                    <a:pt x="0" y="1890"/>
                  </a:cubicBezTo>
                  <a:cubicBezTo>
                    <a:pt x="0" y="2945"/>
                    <a:pt x="836" y="3780"/>
                    <a:pt x="1890" y="3780"/>
                  </a:cubicBezTo>
                  <a:lnTo>
                    <a:pt x="17168" y="3780"/>
                  </a:lnTo>
                  <a:cubicBezTo>
                    <a:pt x="18222" y="3780"/>
                    <a:pt x="19057" y="2945"/>
                    <a:pt x="19057" y="1890"/>
                  </a:cubicBezTo>
                  <a:cubicBezTo>
                    <a:pt x="19057" y="856"/>
                    <a:pt x="18222" y="1"/>
                    <a:pt x="17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8330091" y="3646247"/>
              <a:ext cx="57187" cy="51410"/>
            </a:xfrm>
            <a:custGeom>
              <a:avLst/>
              <a:gdLst/>
              <a:ahLst/>
              <a:cxnLst/>
              <a:rect l="l" t="t" r="r" b="b"/>
              <a:pathLst>
                <a:path w="1772" h="1593" extrusionOk="0">
                  <a:moveTo>
                    <a:pt x="896" y="1"/>
                  </a:moveTo>
                  <a:cubicBezTo>
                    <a:pt x="399" y="1"/>
                    <a:pt x="1" y="359"/>
                    <a:pt x="1" y="797"/>
                  </a:cubicBezTo>
                  <a:cubicBezTo>
                    <a:pt x="1" y="1254"/>
                    <a:pt x="399" y="1592"/>
                    <a:pt x="896" y="1592"/>
                  </a:cubicBezTo>
                  <a:cubicBezTo>
                    <a:pt x="1393" y="1592"/>
                    <a:pt x="1771" y="1254"/>
                    <a:pt x="1771" y="797"/>
                  </a:cubicBezTo>
                  <a:cubicBezTo>
                    <a:pt x="1771" y="359"/>
                    <a:pt x="1393" y="1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7748545" y="3646247"/>
              <a:ext cx="57800" cy="51410"/>
            </a:xfrm>
            <a:custGeom>
              <a:avLst/>
              <a:gdLst/>
              <a:ahLst/>
              <a:cxnLst/>
              <a:rect l="l" t="t" r="r" b="b"/>
              <a:pathLst>
                <a:path w="1791" h="1593" extrusionOk="0">
                  <a:moveTo>
                    <a:pt x="896" y="1"/>
                  </a:moveTo>
                  <a:cubicBezTo>
                    <a:pt x="398" y="1"/>
                    <a:pt x="0" y="359"/>
                    <a:pt x="0" y="797"/>
                  </a:cubicBezTo>
                  <a:cubicBezTo>
                    <a:pt x="0" y="1234"/>
                    <a:pt x="398" y="1592"/>
                    <a:pt x="896" y="1592"/>
                  </a:cubicBezTo>
                  <a:cubicBezTo>
                    <a:pt x="1373" y="1592"/>
                    <a:pt x="1791" y="1234"/>
                    <a:pt x="1791" y="797"/>
                  </a:cubicBezTo>
                  <a:cubicBezTo>
                    <a:pt x="1791" y="359"/>
                    <a:pt x="1373" y="1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7500656" y="3954678"/>
              <a:ext cx="1099750" cy="118795"/>
            </a:xfrm>
            <a:custGeom>
              <a:avLst/>
              <a:gdLst/>
              <a:ahLst/>
              <a:cxnLst/>
              <a:rect l="l" t="t" r="r" b="b"/>
              <a:pathLst>
                <a:path w="34077" h="3681" extrusionOk="0">
                  <a:moveTo>
                    <a:pt x="0" y="0"/>
                  </a:moveTo>
                  <a:lnTo>
                    <a:pt x="0" y="3681"/>
                  </a:lnTo>
                  <a:lnTo>
                    <a:pt x="34077" y="3681"/>
                  </a:lnTo>
                  <a:lnTo>
                    <a:pt x="34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8430265" y="3990664"/>
              <a:ext cx="109146" cy="51410"/>
            </a:xfrm>
            <a:custGeom>
              <a:avLst/>
              <a:gdLst/>
              <a:ahLst/>
              <a:cxnLst/>
              <a:rect l="l" t="t" r="r" b="b"/>
              <a:pathLst>
                <a:path w="3382" h="1593" extrusionOk="0">
                  <a:moveTo>
                    <a:pt x="1691" y="1"/>
                  </a:moveTo>
                  <a:cubicBezTo>
                    <a:pt x="776" y="1"/>
                    <a:pt x="0" y="339"/>
                    <a:pt x="0" y="797"/>
                  </a:cubicBezTo>
                  <a:cubicBezTo>
                    <a:pt x="0" y="1234"/>
                    <a:pt x="776" y="1592"/>
                    <a:pt x="1691" y="1592"/>
                  </a:cubicBezTo>
                  <a:cubicBezTo>
                    <a:pt x="2606" y="1592"/>
                    <a:pt x="3382" y="1234"/>
                    <a:pt x="3382" y="797"/>
                  </a:cubicBezTo>
                  <a:cubicBezTo>
                    <a:pt x="3382" y="339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8382114" y="398940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0" y="0"/>
                  </a:moveTo>
                  <a:lnTo>
                    <a:pt x="0" y="1651"/>
                  </a:lnTo>
                  <a:lnTo>
                    <a:pt x="497" y="1651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8347421" y="3989406"/>
              <a:ext cx="16104" cy="53314"/>
            </a:xfrm>
            <a:custGeom>
              <a:avLst/>
              <a:gdLst/>
              <a:ahLst/>
              <a:cxnLst/>
              <a:rect l="l" t="t" r="r" b="b"/>
              <a:pathLst>
                <a:path w="499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8312761" y="398940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8278100" y="3989406"/>
              <a:ext cx="16072" cy="53314"/>
            </a:xfrm>
            <a:custGeom>
              <a:avLst/>
              <a:gdLst/>
              <a:ahLst/>
              <a:cxnLst/>
              <a:rect l="l" t="t" r="r" b="b"/>
              <a:pathLst>
                <a:path w="498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498" y="165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7572559" y="3986789"/>
              <a:ext cx="670913" cy="53314"/>
            </a:xfrm>
            <a:custGeom>
              <a:avLst/>
              <a:gdLst/>
              <a:ahLst/>
              <a:cxnLst/>
              <a:rect l="l" t="t" r="r" b="b"/>
              <a:pathLst>
                <a:path w="20789" h="1652" extrusionOk="0">
                  <a:moveTo>
                    <a:pt x="0" y="0"/>
                  </a:moveTo>
                  <a:lnTo>
                    <a:pt x="0" y="1651"/>
                  </a:lnTo>
                  <a:lnTo>
                    <a:pt x="20788" y="1651"/>
                  </a:lnTo>
                  <a:lnTo>
                    <a:pt x="207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8451436" y="4000959"/>
              <a:ext cx="66159" cy="30207"/>
            </a:xfrm>
            <a:custGeom>
              <a:avLst/>
              <a:gdLst/>
              <a:ahLst/>
              <a:cxnLst/>
              <a:rect l="l" t="t" r="r" b="b"/>
              <a:pathLst>
                <a:path w="2050" h="936" extrusionOk="0">
                  <a:moveTo>
                    <a:pt x="1035" y="0"/>
                  </a:moveTo>
                  <a:cubicBezTo>
                    <a:pt x="478" y="0"/>
                    <a:pt x="1" y="199"/>
                    <a:pt x="1" y="478"/>
                  </a:cubicBezTo>
                  <a:cubicBezTo>
                    <a:pt x="1" y="736"/>
                    <a:pt x="478" y="935"/>
                    <a:pt x="1035" y="935"/>
                  </a:cubicBezTo>
                  <a:cubicBezTo>
                    <a:pt x="1572" y="935"/>
                    <a:pt x="2049" y="736"/>
                    <a:pt x="2049" y="478"/>
                  </a:cubicBezTo>
                  <a:cubicBezTo>
                    <a:pt x="2049" y="219"/>
                    <a:pt x="1572" y="0"/>
                    <a:pt x="1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1" name="Google Shape;3211;p35"/>
            <p:cNvGrpSpPr/>
            <p:nvPr/>
          </p:nvGrpSpPr>
          <p:grpSpPr>
            <a:xfrm>
              <a:off x="7514598" y="3340380"/>
              <a:ext cx="1099750" cy="195830"/>
              <a:chOff x="7734110" y="3210705"/>
              <a:chExt cx="1099750" cy="195830"/>
            </a:xfrm>
          </p:grpSpPr>
          <p:sp>
            <p:nvSpPr>
              <p:cNvPr id="3212" name="Google Shape;3212;p35"/>
              <p:cNvSpPr/>
              <p:nvPr/>
            </p:nvSpPr>
            <p:spPr>
              <a:xfrm>
                <a:off x="7734110" y="3210705"/>
                <a:ext cx="1099750" cy="195830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6068" extrusionOk="0">
                    <a:moveTo>
                      <a:pt x="0" y="1"/>
                    </a:moveTo>
                    <a:lnTo>
                      <a:pt x="0" y="6068"/>
                    </a:lnTo>
                    <a:lnTo>
                      <a:pt x="34076" y="6068"/>
                    </a:lnTo>
                    <a:lnTo>
                      <a:pt x="340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5"/>
              <p:cNvSpPr/>
              <p:nvPr/>
            </p:nvSpPr>
            <p:spPr>
              <a:xfrm>
                <a:off x="8663687" y="3266569"/>
                <a:ext cx="109178" cy="83489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587" extrusionOk="0">
                    <a:moveTo>
                      <a:pt x="1692" y="0"/>
                    </a:moveTo>
                    <a:cubicBezTo>
                      <a:pt x="757" y="0"/>
                      <a:pt x="1" y="577"/>
                      <a:pt x="1" y="1293"/>
                    </a:cubicBezTo>
                    <a:cubicBezTo>
                      <a:pt x="1" y="2029"/>
                      <a:pt x="757" y="2586"/>
                      <a:pt x="1692" y="2586"/>
                    </a:cubicBezTo>
                    <a:cubicBezTo>
                      <a:pt x="2607" y="2586"/>
                      <a:pt x="3382" y="2009"/>
                      <a:pt x="3382" y="1293"/>
                    </a:cubicBezTo>
                    <a:cubicBezTo>
                      <a:pt x="3382" y="577"/>
                      <a:pt x="2626" y="0"/>
                      <a:pt x="16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35"/>
              <p:cNvSpPr/>
              <p:nvPr/>
            </p:nvSpPr>
            <p:spPr>
              <a:xfrm>
                <a:off x="8615537" y="3263987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5"/>
              <p:cNvSpPr/>
              <p:nvPr/>
            </p:nvSpPr>
            <p:spPr>
              <a:xfrm>
                <a:off x="8580876" y="3263987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8546215" y="3263987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8511555" y="3263987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7" y="2746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7805368" y="3263987"/>
                <a:ext cx="670881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2078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20788" y="2746"/>
                    </a:lnTo>
                    <a:lnTo>
                      <a:pt x="207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8686149" y="3282608"/>
                <a:ext cx="65513" cy="5137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92" extrusionOk="0">
                    <a:moveTo>
                      <a:pt x="1015" y="1"/>
                    </a:moveTo>
                    <a:cubicBezTo>
                      <a:pt x="458" y="1"/>
                      <a:pt x="1" y="359"/>
                      <a:pt x="1" y="796"/>
                    </a:cubicBezTo>
                    <a:cubicBezTo>
                      <a:pt x="1" y="1234"/>
                      <a:pt x="458" y="1592"/>
                      <a:pt x="1015" y="1592"/>
                    </a:cubicBezTo>
                    <a:cubicBezTo>
                      <a:pt x="1572" y="1592"/>
                      <a:pt x="2030" y="1234"/>
                      <a:pt x="2030" y="796"/>
                    </a:cubicBezTo>
                    <a:cubicBezTo>
                      <a:pt x="2030" y="359"/>
                      <a:pt x="1572" y="1"/>
                      <a:pt x="10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0" name="Google Shape;3220;p35"/>
            <p:cNvGrpSpPr/>
            <p:nvPr/>
          </p:nvGrpSpPr>
          <p:grpSpPr>
            <a:xfrm>
              <a:off x="7313211" y="3808985"/>
              <a:ext cx="1050309" cy="147066"/>
              <a:chOff x="7661561" y="3538110"/>
              <a:chExt cx="1050309" cy="147066"/>
            </a:xfrm>
          </p:grpSpPr>
          <p:sp>
            <p:nvSpPr>
              <p:cNvPr id="3221" name="Google Shape;3221;p35"/>
              <p:cNvSpPr/>
              <p:nvPr/>
            </p:nvSpPr>
            <p:spPr>
              <a:xfrm>
                <a:off x="7690445" y="3544532"/>
                <a:ext cx="989959" cy="133576"/>
              </a:xfrm>
              <a:custGeom>
                <a:avLst/>
                <a:gdLst/>
                <a:ahLst/>
                <a:cxnLst/>
                <a:rect l="l" t="t" r="r" b="b"/>
                <a:pathLst>
                  <a:path w="30675" h="4139" extrusionOk="0">
                    <a:moveTo>
                      <a:pt x="0" y="1"/>
                    </a:moveTo>
                    <a:lnTo>
                      <a:pt x="0" y="4138"/>
                    </a:lnTo>
                    <a:lnTo>
                      <a:pt x="30675" y="4138"/>
                    </a:lnTo>
                    <a:lnTo>
                      <a:pt x="30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5"/>
              <p:cNvSpPr/>
              <p:nvPr/>
            </p:nvSpPr>
            <p:spPr>
              <a:xfrm>
                <a:off x="7689832" y="3640833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5"/>
              <p:cNvSpPr/>
              <p:nvPr/>
            </p:nvSpPr>
            <p:spPr>
              <a:xfrm>
                <a:off x="7689832" y="3622212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5"/>
              <p:cNvSpPr/>
              <p:nvPr/>
            </p:nvSpPr>
            <p:spPr>
              <a:xfrm>
                <a:off x="7689832" y="3603591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5"/>
              <p:cNvSpPr/>
              <p:nvPr/>
            </p:nvSpPr>
            <p:spPr>
              <a:xfrm>
                <a:off x="7689832" y="3584356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0"/>
                    </a:moveTo>
                    <a:lnTo>
                      <a:pt x="1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5"/>
              <p:cNvSpPr/>
              <p:nvPr/>
            </p:nvSpPr>
            <p:spPr>
              <a:xfrm>
                <a:off x="7661561" y="3663940"/>
                <a:ext cx="1050309" cy="21235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58" extrusionOk="0">
                    <a:moveTo>
                      <a:pt x="318" y="1"/>
                    </a:moveTo>
                    <a:cubicBezTo>
                      <a:pt x="139" y="1"/>
                      <a:pt x="0" y="160"/>
                      <a:pt x="0" y="319"/>
                    </a:cubicBezTo>
                    <a:cubicBezTo>
                      <a:pt x="0" y="498"/>
                      <a:pt x="139" y="657"/>
                      <a:pt x="318" y="657"/>
                    </a:cubicBezTo>
                    <a:lnTo>
                      <a:pt x="32226" y="657"/>
                    </a:lnTo>
                    <a:cubicBezTo>
                      <a:pt x="32385" y="657"/>
                      <a:pt x="32545" y="498"/>
                      <a:pt x="32545" y="319"/>
                    </a:cubicBezTo>
                    <a:cubicBezTo>
                      <a:pt x="32545" y="16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5"/>
              <p:cNvSpPr/>
              <p:nvPr/>
            </p:nvSpPr>
            <p:spPr>
              <a:xfrm>
                <a:off x="7661561" y="3538110"/>
                <a:ext cx="1050309" cy="20590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38" extrusionOk="0">
                    <a:moveTo>
                      <a:pt x="318" y="1"/>
                    </a:moveTo>
                    <a:cubicBezTo>
                      <a:pt x="139" y="1"/>
                      <a:pt x="0" y="140"/>
                      <a:pt x="0" y="319"/>
                    </a:cubicBezTo>
                    <a:cubicBezTo>
                      <a:pt x="0" y="498"/>
                      <a:pt x="139" y="637"/>
                      <a:pt x="318" y="637"/>
                    </a:cubicBezTo>
                    <a:lnTo>
                      <a:pt x="32226" y="637"/>
                    </a:lnTo>
                    <a:cubicBezTo>
                      <a:pt x="32385" y="637"/>
                      <a:pt x="32545" y="498"/>
                      <a:pt x="32545" y="319"/>
                    </a:cubicBezTo>
                    <a:cubicBezTo>
                      <a:pt x="32545" y="14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28" name="Google Shape;3228;p35"/>
          <p:cNvSpPr txBox="1"/>
          <p:nvPr/>
        </p:nvSpPr>
        <p:spPr>
          <a:xfrm>
            <a:off x="762575" y="656225"/>
            <a:ext cx="4947300" cy="4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&lt; 질의문답 내용 </a:t>
            </a:r>
            <a:endParaRPr lang="en" sz="20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0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  </a:t>
            </a:r>
            <a:r>
              <a:rPr lang="en" sz="20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ko-KR" altLang="en-US" sz="20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카훗</a:t>
            </a:r>
            <a:r>
              <a:rPr lang="ko-KR" altLang="en-US" sz="20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프로그램을 이용한 퀴즈</a:t>
            </a:r>
            <a:r>
              <a:rPr lang="en-US" altLang="ko-KR" sz="20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&gt;</a:t>
            </a:r>
            <a:endParaRPr sz="20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1)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벼락씨가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종잣돈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삼등분하는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방법을 알려주었어요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해당되지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않는것은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비상금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간식비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저축투자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생활비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2)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황금보가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한 사업이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아닌것은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아이스크림 팔기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무공해채소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길러서 팔기와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오리키우기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벽화그리기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꽃꽃이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장식 팔기</a:t>
            </a:r>
            <a:endParaRPr lang="en-US" altLang="ko-KR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lang="en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벽화그림을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같이 그린 친구들이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황금보에게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화가난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이유는 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황금보가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벽화 그림을 마쳤기 때문이다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(O,X)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그 외</a:t>
            </a:r>
            <a:r>
              <a:rPr 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1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회차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lang="ko-KR" altLang="en-US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회차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내용을 복습하는 퀴즈도 </a:t>
            </a:r>
            <a:r>
              <a:rPr lang="ko-KR" altLang="en-US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함</a:t>
            </a:r>
            <a:r>
              <a:rPr lang="ko-KR" altLang="en-US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께 풀어 보았습니다</a:t>
            </a:r>
            <a:r>
              <a:rPr lang="en-US" altLang="ko-KR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아이들 </a:t>
            </a:r>
            <a:r>
              <a:rPr lang="en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모두 너무 잘 이해하고 퀴즈를 맞추어 주었습니다.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   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7"/>
          <a:stretch/>
        </p:blipFill>
        <p:spPr>
          <a:xfrm>
            <a:off x="5609487" y="995106"/>
            <a:ext cx="3859016" cy="34952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4" name="Google Shape;3234;p36"/>
          <p:cNvGrpSpPr/>
          <p:nvPr/>
        </p:nvGrpSpPr>
        <p:grpSpPr>
          <a:xfrm rot="-4253882" flipH="1">
            <a:off x="1695752" y="4220615"/>
            <a:ext cx="474857" cy="321740"/>
            <a:chOff x="3635425" y="69650"/>
            <a:chExt cx="965800" cy="592825"/>
          </a:xfrm>
        </p:grpSpPr>
        <p:sp>
          <p:nvSpPr>
            <p:cNvPr id="3235" name="Google Shape;3235;p36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6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6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6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6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6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6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6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6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6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6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6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6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6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6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6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6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6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6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6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6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6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6"/>
          <p:cNvGrpSpPr/>
          <p:nvPr/>
        </p:nvGrpSpPr>
        <p:grpSpPr>
          <a:xfrm rot="2005388">
            <a:off x="-813543" y="4116992"/>
            <a:ext cx="897132" cy="342164"/>
            <a:chOff x="5351150" y="1861950"/>
            <a:chExt cx="1310412" cy="517200"/>
          </a:xfrm>
        </p:grpSpPr>
        <p:sp>
          <p:nvSpPr>
            <p:cNvPr id="3258" name="Google Shape;3258;p36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6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6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6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6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6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6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6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6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6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6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6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6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6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6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6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6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6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6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6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6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6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0" name="Google Shape;3280;p36"/>
          <p:cNvGrpSpPr/>
          <p:nvPr/>
        </p:nvGrpSpPr>
        <p:grpSpPr>
          <a:xfrm rot="6792151" flipH="1">
            <a:off x="1104417" y="3999895"/>
            <a:ext cx="623934" cy="762863"/>
            <a:chOff x="2180275" y="-47850"/>
            <a:chExt cx="812625" cy="908750"/>
          </a:xfrm>
        </p:grpSpPr>
        <p:sp>
          <p:nvSpPr>
            <p:cNvPr id="3281" name="Google Shape;3281;p3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9" name="Google Shape;3299;p36"/>
          <p:cNvGrpSpPr/>
          <p:nvPr/>
        </p:nvGrpSpPr>
        <p:grpSpPr>
          <a:xfrm rot="-6792002">
            <a:off x="-189288" y="3534492"/>
            <a:ext cx="842654" cy="1030264"/>
            <a:chOff x="2180275" y="-47850"/>
            <a:chExt cx="812625" cy="908750"/>
          </a:xfrm>
        </p:grpSpPr>
        <p:sp>
          <p:nvSpPr>
            <p:cNvPr id="3300" name="Google Shape;3300;p3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8" name="Google Shape;3318;p36"/>
          <p:cNvGrpSpPr/>
          <p:nvPr/>
        </p:nvGrpSpPr>
        <p:grpSpPr>
          <a:xfrm>
            <a:off x="-691722" y="4376361"/>
            <a:ext cx="2574023" cy="1680421"/>
            <a:chOff x="0" y="2833900"/>
            <a:chExt cx="3375325" cy="2483625"/>
          </a:xfrm>
        </p:grpSpPr>
        <p:sp>
          <p:nvSpPr>
            <p:cNvPr id="3319" name="Google Shape;3319;p36"/>
            <p:cNvSpPr/>
            <p:nvPr/>
          </p:nvSpPr>
          <p:spPr>
            <a:xfrm>
              <a:off x="348625" y="2846400"/>
              <a:ext cx="1361675" cy="325700"/>
            </a:xfrm>
            <a:custGeom>
              <a:avLst/>
              <a:gdLst/>
              <a:ahLst/>
              <a:cxnLst/>
              <a:rect l="l" t="t" r="r" b="b"/>
              <a:pathLst>
                <a:path w="54467" h="13028" extrusionOk="0">
                  <a:moveTo>
                    <a:pt x="10586" y="1"/>
                  </a:moveTo>
                  <a:cubicBezTo>
                    <a:pt x="6988" y="1"/>
                    <a:pt x="3410" y="272"/>
                    <a:pt x="1" y="873"/>
                  </a:cubicBezTo>
                  <a:cubicBezTo>
                    <a:pt x="15776" y="7139"/>
                    <a:pt x="35071" y="11754"/>
                    <a:pt x="54467" y="13027"/>
                  </a:cubicBezTo>
                  <a:cubicBezTo>
                    <a:pt x="50886" y="9248"/>
                    <a:pt x="44361" y="6562"/>
                    <a:pt x="37558" y="4473"/>
                  </a:cubicBezTo>
                  <a:cubicBezTo>
                    <a:pt x="31869" y="2703"/>
                    <a:pt x="25801" y="1271"/>
                    <a:pt x="19396" y="515"/>
                  </a:cubicBezTo>
                  <a:cubicBezTo>
                    <a:pt x="16501" y="183"/>
                    <a:pt x="13537" y="1"/>
                    <a:pt x="10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6"/>
            <p:cNvSpPr/>
            <p:nvPr/>
          </p:nvSpPr>
          <p:spPr>
            <a:xfrm>
              <a:off x="224300" y="2883125"/>
              <a:ext cx="1406450" cy="300900"/>
            </a:xfrm>
            <a:custGeom>
              <a:avLst/>
              <a:gdLst/>
              <a:ahLst/>
              <a:cxnLst/>
              <a:rect l="l" t="t" r="r" b="b"/>
              <a:pathLst>
                <a:path w="56258" h="12036" fill="none" extrusionOk="0">
                  <a:moveTo>
                    <a:pt x="1" y="1035"/>
                  </a:moveTo>
                  <a:cubicBezTo>
                    <a:pt x="10444" y="0"/>
                    <a:pt x="21365" y="20"/>
                    <a:pt x="31491" y="1731"/>
                  </a:cubicBezTo>
                  <a:cubicBezTo>
                    <a:pt x="41616" y="3482"/>
                    <a:pt x="50886" y="7023"/>
                    <a:pt x="56257" y="12036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6"/>
            <p:cNvSpPr/>
            <p:nvPr/>
          </p:nvSpPr>
          <p:spPr>
            <a:xfrm>
              <a:off x="511750" y="2926400"/>
              <a:ext cx="1043400" cy="258625"/>
            </a:xfrm>
            <a:custGeom>
              <a:avLst/>
              <a:gdLst/>
              <a:ahLst/>
              <a:cxnLst/>
              <a:rect l="l" t="t" r="r" b="b"/>
              <a:pathLst>
                <a:path w="41736" h="10345" fill="none" extrusionOk="0">
                  <a:moveTo>
                    <a:pt x="0" y="955"/>
                  </a:moveTo>
                  <a:cubicBezTo>
                    <a:pt x="7818" y="0"/>
                    <a:pt x="16173" y="398"/>
                    <a:pt x="23573" y="2069"/>
                  </a:cubicBezTo>
                  <a:cubicBezTo>
                    <a:pt x="30993" y="3740"/>
                    <a:pt x="37399" y="6664"/>
                    <a:pt x="41735" y="10344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6"/>
            <p:cNvSpPr/>
            <p:nvPr/>
          </p:nvSpPr>
          <p:spPr>
            <a:xfrm>
              <a:off x="1661050" y="2846400"/>
              <a:ext cx="1362175" cy="325700"/>
            </a:xfrm>
            <a:custGeom>
              <a:avLst/>
              <a:gdLst/>
              <a:ahLst/>
              <a:cxnLst/>
              <a:rect l="l" t="t" r="r" b="b"/>
              <a:pathLst>
                <a:path w="54487" h="13028" extrusionOk="0">
                  <a:moveTo>
                    <a:pt x="43901" y="1"/>
                  </a:moveTo>
                  <a:cubicBezTo>
                    <a:pt x="40950" y="1"/>
                    <a:pt x="37986" y="183"/>
                    <a:pt x="35091" y="515"/>
                  </a:cubicBezTo>
                  <a:cubicBezTo>
                    <a:pt x="28686" y="1271"/>
                    <a:pt x="22618" y="2703"/>
                    <a:pt x="16929" y="4473"/>
                  </a:cubicBezTo>
                  <a:cubicBezTo>
                    <a:pt x="10126" y="6562"/>
                    <a:pt x="3581" y="9248"/>
                    <a:pt x="0" y="13027"/>
                  </a:cubicBezTo>
                  <a:cubicBezTo>
                    <a:pt x="19376" y="11754"/>
                    <a:pt x="38672" y="7139"/>
                    <a:pt x="54487" y="873"/>
                  </a:cubicBezTo>
                  <a:cubicBezTo>
                    <a:pt x="51077" y="272"/>
                    <a:pt x="47499" y="1"/>
                    <a:pt x="43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6"/>
            <p:cNvSpPr/>
            <p:nvPr/>
          </p:nvSpPr>
          <p:spPr>
            <a:xfrm>
              <a:off x="1740125" y="2883125"/>
              <a:ext cx="1406925" cy="300900"/>
            </a:xfrm>
            <a:custGeom>
              <a:avLst/>
              <a:gdLst/>
              <a:ahLst/>
              <a:cxnLst/>
              <a:rect l="l" t="t" r="r" b="b"/>
              <a:pathLst>
                <a:path w="56277" h="12036" fill="none" extrusionOk="0">
                  <a:moveTo>
                    <a:pt x="56277" y="1035"/>
                  </a:moveTo>
                  <a:cubicBezTo>
                    <a:pt x="45833" y="0"/>
                    <a:pt x="34892" y="20"/>
                    <a:pt x="24767" y="1731"/>
                  </a:cubicBezTo>
                  <a:cubicBezTo>
                    <a:pt x="14661" y="3482"/>
                    <a:pt x="5371" y="7023"/>
                    <a:pt x="0" y="12036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6"/>
            <p:cNvSpPr/>
            <p:nvPr/>
          </p:nvSpPr>
          <p:spPr>
            <a:xfrm>
              <a:off x="1816700" y="2926400"/>
              <a:ext cx="1043400" cy="258625"/>
            </a:xfrm>
            <a:custGeom>
              <a:avLst/>
              <a:gdLst/>
              <a:ahLst/>
              <a:cxnLst/>
              <a:rect l="l" t="t" r="r" b="b"/>
              <a:pathLst>
                <a:path w="41736" h="10345" fill="none" extrusionOk="0">
                  <a:moveTo>
                    <a:pt x="41736" y="955"/>
                  </a:moveTo>
                  <a:cubicBezTo>
                    <a:pt x="33918" y="0"/>
                    <a:pt x="25563" y="398"/>
                    <a:pt x="18163" y="2069"/>
                  </a:cubicBezTo>
                  <a:cubicBezTo>
                    <a:pt x="10743" y="3740"/>
                    <a:pt x="4318" y="6664"/>
                    <a:pt x="1" y="10344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6"/>
            <p:cNvSpPr/>
            <p:nvPr/>
          </p:nvSpPr>
          <p:spPr>
            <a:xfrm>
              <a:off x="281500" y="2833900"/>
              <a:ext cx="1263700" cy="2267775"/>
            </a:xfrm>
            <a:custGeom>
              <a:avLst/>
              <a:gdLst/>
              <a:ahLst/>
              <a:cxnLst/>
              <a:rect l="l" t="t" r="r" b="b"/>
              <a:pathLst>
                <a:path w="50548" h="90711" extrusionOk="0">
                  <a:moveTo>
                    <a:pt x="0" y="0"/>
                  </a:moveTo>
                  <a:lnTo>
                    <a:pt x="0" y="79551"/>
                  </a:lnTo>
                  <a:lnTo>
                    <a:pt x="50547" y="90711"/>
                  </a:lnTo>
                  <a:lnTo>
                    <a:pt x="50547" y="11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6"/>
            <p:cNvSpPr/>
            <p:nvPr/>
          </p:nvSpPr>
          <p:spPr>
            <a:xfrm>
              <a:off x="1830625" y="2833900"/>
              <a:ext cx="1263725" cy="2267775"/>
            </a:xfrm>
            <a:custGeom>
              <a:avLst/>
              <a:gdLst/>
              <a:ahLst/>
              <a:cxnLst/>
              <a:rect l="l" t="t" r="r" b="b"/>
              <a:pathLst>
                <a:path w="50549" h="90711" extrusionOk="0">
                  <a:moveTo>
                    <a:pt x="50548" y="0"/>
                  </a:moveTo>
                  <a:lnTo>
                    <a:pt x="1" y="11160"/>
                  </a:lnTo>
                  <a:lnTo>
                    <a:pt x="1" y="90711"/>
                  </a:lnTo>
                  <a:lnTo>
                    <a:pt x="50548" y="79551"/>
                  </a:lnTo>
                  <a:lnTo>
                    <a:pt x="505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6"/>
            <p:cNvSpPr/>
            <p:nvPr/>
          </p:nvSpPr>
          <p:spPr>
            <a:xfrm>
              <a:off x="1916175" y="2952750"/>
              <a:ext cx="1100575" cy="1284100"/>
            </a:xfrm>
            <a:custGeom>
              <a:avLst/>
              <a:gdLst/>
              <a:ahLst/>
              <a:cxnLst/>
              <a:rect l="l" t="t" r="r" b="b"/>
              <a:pathLst>
                <a:path w="44023" h="51364" extrusionOk="0">
                  <a:moveTo>
                    <a:pt x="44023" y="0"/>
                  </a:moveTo>
                  <a:lnTo>
                    <a:pt x="0" y="9708"/>
                  </a:lnTo>
                  <a:lnTo>
                    <a:pt x="0" y="51363"/>
                  </a:lnTo>
                  <a:lnTo>
                    <a:pt x="44023" y="41616"/>
                  </a:lnTo>
                  <a:lnTo>
                    <a:pt x="440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6"/>
            <p:cNvSpPr/>
            <p:nvPr/>
          </p:nvSpPr>
          <p:spPr>
            <a:xfrm>
              <a:off x="359075" y="4068725"/>
              <a:ext cx="1100100" cy="313850"/>
            </a:xfrm>
            <a:custGeom>
              <a:avLst/>
              <a:gdLst/>
              <a:ahLst/>
              <a:cxnLst/>
              <a:rect l="l" t="t" r="r" b="b"/>
              <a:pathLst>
                <a:path w="44004" h="12554" extrusionOk="0">
                  <a:moveTo>
                    <a:pt x="0" y="1"/>
                  </a:moveTo>
                  <a:lnTo>
                    <a:pt x="0" y="2826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6"/>
            <p:cNvSpPr/>
            <p:nvPr/>
          </p:nvSpPr>
          <p:spPr>
            <a:xfrm>
              <a:off x="359075" y="395087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6"/>
            <p:cNvSpPr/>
            <p:nvPr/>
          </p:nvSpPr>
          <p:spPr>
            <a:xfrm>
              <a:off x="359075" y="3832500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6"/>
            <p:cNvSpPr/>
            <p:nvPr/>
          </p:nvSpPr>
          <p:spPr>
            <a:xfrm>
              <a:off x="359075" y="3714650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6"/>
            <p:cNvSpPr/>
            <p:nvPr/>
          </p:nvSpPr>
          <p:spPr>
            <a:xfrm>
              <a:off x="359075" y="3596275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6"/>
            <p:cNvSpPr/>
            <p:nvPr/>
          </p:nvSpPr>
          <p:spPr>
            <a:xfrm>
              <a:off x="359075" y="347842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2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6"/>
            <p:cNvSpPr/>
            <p:nvPr/>
          </p:nvSpPr>
          <p:spPr>
            <a:xfrm>
              <a:off x="359075" y="3360050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6"/>
            <p:cNvSpPr/>
            <p:nvPr/>
          </p:nvSpPr>
          <p:spPr>
            <a:xfrm>
              <a:off x="359075" y="3242200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2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6"/>
            <p:cNvSpPr/>
            <p:nvPr/>
          </p:nvSpPr>
          <p:spPr>
            <a:xfrm>
              <a:off x="359075" y="312432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6"/>
            <p:cNvSpPr/>
            <p:nvPr/>
          </p:nvSpPr>
          <p:spPr>
            <a:xfrm>
              <a:off x="359075" y="3005950"/>
              <a:ext cx="1100100" cy="313350"/>
            </a:xfrm>
            <a:custGeom>
              <a:avLst/>
              <a:gdLst/>
              <a:ahLst/>
              <a:cxnLst/>
              <a:rect l="l" t="t" r="r" b="b"/>
              <a:pathLst>
                <a:path w="44004" h="12534" extrusionOk="0">
                  <a:moveTo>
                    <a:pt x="0" y="1"/>
                  </a:moveTo>
                  <a:lnTo>
                    <a:pt x="0" y="2806"/>
                  </a:lnTo>
                  <a:lnTo>
                    <a:pt x="44003" y="12533"/>
                  </a:lnTo>
                  <a:lnTo>
                    <a:pt x="44003" y="9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6"/>
            <p:cNvSpPr/>
            <p:nvPr/>
          </p:nvSpPr>
          <p:spPr>
            <a:xfrm>
              <a:off x="1916175" y="4068725"/>
              <a:ext cx="1100575" cy="313850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6"/>
            <p:cNvSpPr/>
            <p:nvPr/>
          </p:nvSpPr>
          <p:spPr>
            <a:xfrm>
              <a:off x="359075" y="4221900"/>
              <a:ext cx="1100100" cy="72910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6"/>
            <p:cNvSpPr/>
            <p:nvPr/>
          </p:nvSpPr>
          <p:spPr>
            <a:xfrm>
              <a:off x="1916175" y="4221900"/>
              <a:ext cx="1100575" cy="729100"/>
            </a:xfrm>
            <a:custGeom>
              <a:avLst/>
              <a:gdLst/>
              <a:ahLst/>
              <a:cxnLst/>
              <a:rect l="l" t="t" r="r" b="b"/>
              <a:pathLst>
                <a:path w="44023" h="2916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29163"/>
                  </a:lnTo>
                  <a:lnTo>
                    <a:pt x="44023" y="1941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6"/>
            <p:cNvSpPr/>
            <p:nvPr/>
          </p:nvSpPr>
          <p:spPr>
            <a:xfrm>
              <a:off x="1967900" y="3025350"/>
              <a:ext cx="997150" cy="1138900"/>
            </a:xfrm>
            <a:custGeom>
              <a:avLst/>
              <a:gdLst/>
              <a:ahLst/>
              <a:cxnLst/>
              <a:rect l="l" t="t" r="r" b="b"/>
              <a:pathLst>
                <a:path w="39886" h="45556" extrusionOk="0">
                  <a:moveTo>
                    <a:pt x="39885" y="1"/>
                  </a:moveTo>
                  <a:lnTo>
                    <a:pt x="0" y="8833"/>
                  </a:lnTo>
                  <a:lnTo>
                    <a:pt x="0" y="45555"/>
                  </a:lnTo>
                  <a:lnTo>
                    <a:pt x="39885" y="36723"/>
                  </a:lnTo>
                  <a:lnTo>
                    <a:pt x="39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6"/>
            <p:cNvSpPr/>
            <p:nvPr/>
          </p:nvSpPr>
          <p:spPr>
            <a:xfrm>
              <a:off x="2023600" y="3123325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1"/>
                  </a:moveTo>
                  <a:lnTo>
                    <a:pt x="0" y="7838"/>
                  </a:lnTo>
                  <a:lnTo>
                    <a:pt x="0" y="10027"/>
                  </a:lnTo>
                  <a:lnTo>
                    <a:pt x="35409" y="2189"/>
                  </a:lnTo>
                  <a:lnTo>
                    <a:pt x="35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6"/>
            <p:cNvSpPr/>
            <p:nvPr/>
          </p:nvSpPr>
          <p:spPr>
            <a:xfrm>
              <a:off x="2023600" y="3241700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0"/>
                  </a:moveTo>
                  <a:lnTo>
                    <a:pt x="0" y="7838"/>
                  </a:lnTo>
                  <a:lnTo>
                    <a:pt x="0" y="10026"/>
                  </a:lnTo>
                  <a:lnTo>
                    <a:pt x="35409" y="2188"/>
                  </a:lnTo>
                  <a:lnTo>
                    <a:pt x="354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6"/>
            <p:cNvSpPr/>
            <p:nvPr/>
          </p:nvSpPr>
          <p:spPr>
            <a:xfrm>
              <a:off x="2023600" y="3359550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1"/>
                  </a:moveTo>
                  <a:lnTo>
                    <a:pt x="0" y="7838"/>
                  </a:lnTo>
                  <a:lnTo>
                    <a:pt x="0" y="10027"/>
                  </a:lnTo>
                  <a:lnTo>
                    <a:pt x="35409" y="2189"/>
                  </a:lnTo>
                  <a:lnTo>
                    <a:pt x="35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6"/>
            <p:cNvSpPr/>
            <p:nvPr/>
          </p:nvSpPr>
          <p:spPr>
            <a:xfrm>
              <a:off x="8475" y="3362675"/>
              <a:ext cx="950875" cy="1953850"/>
            </a:xfrm>
            <a:custGeom>
              <a:avLst/>
              <a:gdLst/>
              <a:ahLst/>
              <a:cxnLst/>
              <a:rect l="l" t="t" r="r" b="b"/>
              <a:pathLst>
                <a:path w="38035" h="78154" extrusionOk="0">
                  <a:moveTo>
                    <a:pt x="29781" y="0"/>
                  </a:moveTo>
                  <a:cubicBezTo>
                    <a:pt x="28710" y="0"/>
                    <a:pt x="19056" y="9899"/>
                    <a:pt x="17227" y="13363"/>
                  </a:cubicBezTo>
                  <a:cubicBezTo>
                    <a:pt x="15357" y="16884"/>
                    <a:pt x="12015" y="27606"/>
                    <a:pt x="12015" y="27606"/>
                  </a:cubicBezTo>
                  <a:cubicBezTo>
                    <a:pt x="12015" y="27606"/>
                    <a:pt x="13945" y="16446"/>
                    <a:pt x="14402" y="14855"/>
                  </a:cubicBezTo>
                  <a:cubicBezTo>
                    <a:pt x="14840" y="13264"/>
                    <a:pt x="17327" y="8728"/>
                    <a:pt x="18301" y="6619"/>
                  </a:cubicBezTo>
                  <a:cubicBezTo>
                    <a:pt x="19276" y="4511"/>
                    <a:pt x="20171" y="1905"/>
                    <a:pt x="18938" y="1348"/>
                  </a:cubicBezTo>
                  <a:cubicBezTo>
                    <a:pt x="18897" y="1330"/>
                    <a:pt x="18850" y="1321"/>
                    <a:pt x="18798" y="1321"/>
                  </a:cubicBezTo>
                  <a:cubicBezTo>
                    <a:pt x="17312" y="1321"/>
                    <a:pt x="11513" y="8501"/>
                    <a:pt x="9688" y="11652"/>
                  </a:cubicBezTo>
                  <a:cubicBezTo>
                    <a:pt x="7798" y="14895"/>
                    <a:pt x="5769" y="26015"/>
                    <a:pt x="5769" y="26015"/>
                  </a:cubicBezTo>
                  <a:cubicBezTo>
                    <a:pt x="5769" y="26015"/>
                    <a:pt x="6505" y="18973"/>
                    <a:pt x="3819" y="18833"/>
                  </a:cubicBezTo>
                  <a:cubicBezTo>
                    <a:pt x="3816" y="18833"/>
                    <a:pt x="3813" y="18833"/>
                    <a:pt x="3810" y="18833"/>
                  </a:cubicBezTo>
                  <a:cubicBezTo>
                    <a:pt x="2756" y="18833"/>
                    <a:pt x="1173" y="28735"/>
                    <a:pt x="895" y="33753"/>
                  </a:cubicBezTo>
                  <a:cubicBezTo>
                    <a:pt x="617" y="38766"/>
                    <a:pt x="10165" y="59216"/>
                    <a:pt x="10165" y="59216"/>
                  </a:cubicBezTo>
                  <a:lnTo>
                    <a:pt x="0" y="78154"/>
                  </a:lnTo>
                  <a:lnTo>
                    <a:pt x="24150" y="78154"/>
                  </a:lnTo>
                  <a:lnTo>
                    <a:pt x="24946" y="62518"/>
                  </a:lnTo>
                  <a:cubicBezTo>
                    <a:pt x="24946" y="62518"/>
                    <a:pt x="29063" y="61384"/>
                    <a:pt x="31371" y="55257"/>
                  </a:cubicBezTo>
                  <a:cubicBezTo>
                    <a:pt x="33698" y="49170"/>
                    <a:pt x="31132" y="35961"/>
                    <a:pt x="31828" y="33753"/>
                  </a:cubicBezTo>
                  <a:cubicBezTo>
                    <a:pt x="32545" y="31545"/>
                    <a:pt x="34653" y="24980"/>
                    <a:pt x="36344" y="22136"/>
                  </a:cubicBezTo>
                  <a:cubicBezTo>
                    <a:pt x="38035" y="19311"/>
                    <a:pt x="38035" y="15949"/>
                    <a:pt x="37140" y="15850"/>
                  </a:cubicBezTo>
                  <a:cubicBezTo>
                    <a:pt x="37129" y="15848"/>
                    <a:pt x="37119" y="15848"/>
                    <a:pt x="37108" y="15848"/>
                  </a:cubicBezTo>
                  <a:cubicBezTo>
                    <a:pt x="36164" y="15848"/>
                    <a:pt x="32709" y="20027"/>
                    <a:pt x="31470" y="21698"/>
                  </a:cubicBezTo>
                  <a:cubicBezTo>
                    <a:pt x="30257" y="23389"/>
                    <a:pt x="26537" y="31963"/>
                    <a:pt x="26537" y="31963"/>
                  </a:cubicBezTo>
                  <a:cubicBezTo>
                    <a:pt x="26537" y="31963"/>
                    <a:pt x="29322" y="20902"/>
                    <a:pt x="29939" y="19749"/>
                  </a:cubicBezTo>
                  <a:cubicBezTo>
                    <a:pt x="30555" y="18575"/>
                    <a:pt x="36324" y="9066"/>
                    <a:pt x="34693" y="7236"/>
                  </a:cubicBezTo>
                  <a:cubicBezTo>
                    <a:pt x="34659" y="7199"/>
                    <a:pt x="34611" y="7181"/>
                    <a:pt x="34550" y="7181"/>
                  </a:cubicBezTo>
                  <a:cubicBezTo>
                    <a:pt x="33282" y="7181"/>
                    <a:pt x="26524" y="15039"/>
                    <a:pt x="25005" y="17242"/>
                  </a:cubicBezTo>
                  <a:cubicBezTo>
                    <a:pt x="23414" y="19530"/>
                    <a:pt x="19097" y="29993"/>
                    <a:pt x="19097" y="29993"/>
                  </a:cubicBezTo>
                  <a:cubicBezTo>
                    <a:pt x="19097" y="29993"/>
                    <a:pt x="22379" y="16367"/>
                    <a:pt x="23175" y="14676"/>
                  </a:cubicBezTo>
                  <a:cubicBezTo>
                    <a:pt x="23971" y="13005"/>
                    <a:pt x="33698" y="2502"/>
                    <a:pt x="29839" y="15"/>
                  </a:cubicBezTo>
                  <a:cubicBezTo>
                    <a:pt x="29824" y="5"/>
                    <a:pt x="29804" y="0"/>
                    <a:pt x="29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6"/>
            <p:cNvSpPr/>
            <p:nvPr/>
          </p:nvSpPr>
          <p:spPr>
            <a:xfrm>
              <a:off x="0" y="3344300"/>
              <a:ext cx="936475" cy="1972225"/>
            </a:xfrm>
            <a:custGeom>
              <a:avLst/>
              <a:gdLst/>
              <a:ahLst/>
              <a:cxnLst/>
              <a:rect l="l" t="t" r="r" b="b"/>
              <a:pathLst>
                <a:path w="37459" h="78889" extrusionOk="0">
                  <a:moveTo>
                    <a:pt x="29208" y="0"/>
                  </a:moveTo>
                  <a:cubicBezTo>
                    <a:pt x="28152" y="0"/>
                    <a:pt x="18482" y="9915"/>
                    <a:pt x="16651" y="13382"/>
                  </a:cubicBezTo>
                  <a:cubicBezTo>
                    <a:pt x="14781" y="16903"/>
                    <a:pt x="11419" y="27625"/>
                    <a:pt x="11419" y="27625"/>
                  </a:cubicBezTo>
                  <a:cubicBezTo>
                    <a:pt x="11419" y="27625"/>
                    <a:pt x="13369" y="16465"/>
                    <a:pt x="13806" y="14874"/>
                  </a:cubicBezTo>
                  <a:cubicBezTo>
                    <a:pt x="14264" y="13282"/>
                    <a:pt x="16751" y="8747"/>
                    <a:pt x="17725" y="6638"/>
                  </a:cubicBezTo>
                  <a:cubicBezTo>
                    <a:pt x="18680" y="4530"/>
                    <a:pt x="19575" y="1904"/>
                    <a:pt x="18362" y="1367"/>
                  </a:cubicBezTo>
                  <a:cubicBezTo>
                    <a:pt x="18319" y="1347"/>
                    <a:pt x="18269" y="1338"/>
                    <a:pt x="18214" y="1338"/>
                  </a:cubicBezTo>
                  <a:cubicBezTo>
                    <a:pt x="16704" y="1338"/>
                    <a:pt x="10935" y="8524"/>
                    <a:pt x="9092" y="11691"/>
                  </a:cubicBezTo>
                  <a:cubicBezTo>
                    <a:pt x="7202" y="14933"/>
                    <a:pt x="5153" y="26054"/>
                    <a:pt x="5153" y="26054"/>
                  </a:cubicBezTo>
                  <a:cubicBezTo>
                    <a:pt x="5153" y="26054"/>
                    <a:pt x="5909" y="19011"/>
                    <a:pt x="3224" y="18872"/>
                  </a:cubicBezTo>
                  <a:cubicBezTo>
                    <a:pt x="3220" y="18872"/>
                    <a:pt x="3217" y="18872"/>
                    <a:pt x="3214" y="18872"/>
                  </a:cubicBezTo>
                  <a:cubicBezTo>
                    <a:pt x="2140" y="18872"/>
                    <a:pt x="557" y="28774"/>
                    <a:pt x="279" y="33792"/>
                  </a:cubicBezTo>
                  <a:cubicBezTo>
                    <a:pt x="1" y="38805"/>
                    <a:pt x="9549" y="59254"/>
                    <a:pt x="9549" y="59254"/>
                  </a:cubicBezTo>
                  <a:lnTo>
                    <a:pt x="339" y="78889"/>
                  </a:lnTo>
                  <a:lnTo>
                    <a:pt x="24509" y="78889"/>
                  </a:lnTo>
                  <a:lnTo>
                    <a:pt x="25304" y="63253"/>
                  </a:lnTo>
                  <a:cubicBezTo>
                    <a:pt x="25304" y="63253"/>
                    <a:pt x="28487" y="61383"/>
                    <a:pt x="30795" y="55276"/>
                  </a:cubicBezTo>
                  <a:cubicBezTo>
                    <a:pt x="33102" y="49189"/>
                    <a:pt x="30556" y="35980"/>
                    <a:pt x="31252" y="33772"/>
                  </a:cubicBezTo>
                  <a:cubicBezTo>
                    <a:pt x="31968" y="31544"/>
                    <a:pt x="34077" y="24979"/>
                    <a:pt x="35768" y="22155"/>
                  </a:cubicBezTo>
                  <a:cubicBezTo>
                    <a:pt x="37459" y="19310"/>
                    <a:pt x="37459" y="15968"/>
                    <a:pt x="36564" y="15868"/>
                  </a:cubicBezTo>
                  <a:cubicBezTo>
                    <a:pt x="36553" y="15867"/>
                    <a:pt x="36543" y="15867"/>
                    <a:pt x="36532" y="15867"/>
                  </a:cubicBezTo>
                  <a:cubicBezTo>
                    <a:pt x="35587" y="15867"/>
                    <a:pt x="32133" y="20026"/>
                    <a:pt x="30894" y="21697"/>
                  </a:cubicBezTo>
                  <a:cubicBezTo>
                    <a:pt x="29681" y="23388"/>
                    <a:pt x="25941" y="31982"/>
                    <a:pt x="25941" y="31982"/>
                  </a:cubicBezTo>
                  <a:cubicBezTo>
                    <a:pt x="25941" y="31982"/>
                    <a:pt x="28726" y="20901"/>
                    <a:pt x="29363" y="19767"/>
                  </a:cubicBezTo>
                  <a:cubicBezTo>
                    <a:pt x="29979" y="18594"/>
                    <a:pt x="35748" y="9065"/>
                    <a:pt x="34097" y="7255"/>
                  </a:cubicBezTo>
                  <a:cubicBezTo>
                    <a:pt x="34063" y="7218"/>
                    <a:pt x="34016" y="7200"/>
                    <a:pt x="33957" y="7200"/>
                  </a:cubicBezTo>
                  <a:cubicBezTo>
                    <a:pt x="32704" y="7200"/>
                    <a:pt x="25948" y="15039"/>
                    <a:pt x="24429" y="17261"/>
                  </a:cubicBezTo>
                  <a:cubicBezTo>
                    <a:pt x="22838" y="19549"/>
                    <a:pt x="18521" y="30012"/>
                    <a:pt x="18521" y="30012"/>
                  </a:cubicBezTo>
                  <a:cubicBezTo>
                    <a:pt x="18521" y="30012"/>
                    <a:pt x="21803" y="16386"/>
                    <a:pt x="22599" y="14695"/>
                  </a:cubicBezTo>
                  <a:cubicBezTo>
                    <a:pt x="23395" y="13024"/>
                    <a:pt x="33102" y="2501"/>
                    <a:pt x="29263" y="14"/>
                  </a:cubicBezTo>
                  <a:cubicBezTo>
                    <a:pt x="29249" y="5"/>
                    <a:pt x="29230" y="0"/>
                    <a:pt x="29208" y="0"/>
                  </a:cubicBezTo>
                  <a:close/>
                </a:path>
              </a:pathLst>
            </a:custGeom>
            <a:solidFill>
              <a:srgbClr val="D67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6"/>
            <p:cNvSpPr/>
            <p:nvPr/>
          </p:nvSpPr>
          <p:spPr>
            <a:xfrm>
              <a:off x="103450" y="3741000"/>
              <a:ext cx="85075" cy="578400"/>
            </a:xfrm>
            <a:custGeom>
              <a:avLst/>
              <a:gdLst/>
              <a:ahLst/>
              <a:cxnLst/>
              <a:rect l="l" t="t" r="r" b="b"/>
              <a:pathLst>
                <a:path w="3403" h="23136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2845" y="1890"/>
                    <a:pt x="2348" y="3780"/>
                    <a:pt x="1890" y="5690"/>
                  </a:cubicBezTo>
                  <a:cubicBezTo>
                    <a:pt x="1413" y="7580"/>
                    <a:pt x="975" y="9489"/>
                    <a:pt x="597" y="11439"/>
                  </a:cubicBezTo>
                  <a:cubicBezTo>
                    <a:pt x="219" y="13368"/>
                    <a:pt x="1" y="15358"/>
                    <a:pt x="40" y="17327"/>
                  </a:cubicBezTo>
                  <a:cubicBezTo>
                    <a:pt x="40" y="18322"/>
                    <a:pt x="140" y="19316"/>
                    <a:pt x="299" y="20291"/>
                  </a:cubicBezTo>
                  <a:cubicBezTo>
                    <a:pt x="379" y="20749"/>
                    <a:pt x="478" y="21246"/>
                    <a:pt x="597" y="21723"/>
                  </a:cubicBezTo>
                  <a:cubicBezTo>
                    <a:pt x="717" y="22201"/>
                    <a:pt x="876" y="22678"/>
                    <a:pt x="1015" y="23136"/>
                  </a:cubicBezTo>
                  <a:cubicBezTo>
                    <a:pt x="597" y="21226"/>
                    <a:pt x="438" y="19257"/>
                    <a:pt x="478" y="17327"/>
                  </a:cubicBezTo>
                  <a:cubicBezTo>
                    <a:pt x="498" y="16352"/>
                    <a:pt x="558" y="15378"/>
                    <a:pt x="657" y="14423"/>
                  </a:cubicBezTo>
                  <a:cubicBezTo>
                    <a:pt x="757" y="13448"/>
                    <a:pt x="896" y="12493"/>
                    <a:pt x="1075" y="11538"/>
                  </a:cubicBezTo>
                  <a:cubicBezTo>
                    <a:pt x="1413" y="9589"/>
                    <a:pt x="1811" y="7679"/>
                    <a:pt x="2209" y="5769"/>
                  </a:cubicBezTo>
                  <a:lnTo>
                    <a:pt x="3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6"/>
            <p:cNvSpPr/>
            <p:nvPr/>
          </p:nvSpPr>
          <p:spPr>
            <a:xfrm>
              <a:off x="2415975" y="3362675"/>
              <a:ext cx="951900" cy="1953850"/>
            </a:xfrm>
            <a:custGeom>
              <a:avLst/>
              <a:gdLst/>
              <a:ahLst/>
              <a:cxnLst/>
              <a:rect l="l" t="t" r="r" b="b"/>
              <a:pathLst>
                <a:path w="38076" h="78154" extrusionOk="0">
                  <a:moveTo>
                    <a:pt x="8275" y="0"/>
                  </a:moveTo>
                  <a:cubicBezTo>
                    <a:pt x="8251" y="0"/>
                    <a:pt x="8231" y="5"/>
                    <a:pt x="8216" y="15"/>
                  </a:cubicBezTo>
                  <a:cubicBezTo>
                    <a:pt x="4357" y="2502"/>
                    <a:pt x="14085" y="13005"/>
                    <a:pt x="14880" y="14676"/>
                  </a:cubicBezTo>
                  <a:cubicBezTo>
                    <a:pt x="15676" y="16367"/>
                    <a:pt x="18958" y="29993"/>
                    <a:pt x="18958" y="29993"/>
                  </a:cubicBezTo>
                  <a:cubicBezTo>
                    <a:pt x="18958" y="29993"/>
                    <a:pt x="14622" y="19530"/>
                    <a:pt x="13030" y="17242"/>
                  </a:cubicBezTo>
                  <a:cubicBezTo>
                    <a:pt x="11511" y="15039"/>
                    <a:pt x="4754" y="7181"/>
                    <a:pt x="3502" y="7181"/>
                  </a:cubicBezTo>
                  <a:cubicBezTo>
                    <a:pt x="3443" y="7181"/>
                    <a:pt x="3396" y="7199"/>
                    <a:pt x="3362" y="7236"/>
                  </a:cubicBezTo>
                  <a:cubicBezTo>
                    <a:pt x="1711" y="9066"/>
                    <a:pt x="7480" y="18575"/>
                    <a:pt x="8117" y="19749"/>
                  </a:cubicBezTo>
                  <a:cubicBezTo>
                    <a:pt x="8733" y="20902"/>
                    <a:pt x="11518" y="31963"/>
                    <a:pt x="11518" y="31963"/>
                  </a:cubicBezTo>
                  <a:cubicBezTo>
                    <a:pt x="11518" y="31963"/>
                    <a:pt x="7779" y="23389"/>
                    <a:pt x="6565" y="21698"/>
                  </a:cubicBezTo>
                  <a:cubicBezTo>
                    <a:pt x="5346" y="20027"/>
                    <a:pt x="1872" y="15848"/>
                    <a:pt x="928" y="15848"/>
                  </a:cubicBezTo>
                  <a:cubicBezTo>
                    <a:pt x="917" y="15848"/>
                    <a:pt x="906" y="15848"/>
                    <a:pt x="896" y="15850"/>
                  </a:cubicBezTo>
                  <a:cubicBezTo>
                    <a:pt x="1" y="15949"/>
                    <a:pt x="1" y="19311"/>
                    <a:pt x="1691" y="22136"/>
                  </a:cubicBezTo>
                  <a:cubicBezTo>
                    <a:pt x="3382" y="24980"/>
                    <a:pt x="5491" y="31545"/>
                    <a:pt x="6227" y="33753"/>
                  </a:cubicBezTo>
                  <a:cubicBezTo>
                    <a:pt x="6923" y="35961"/>
                    <a:pt x="4357" y="49170"/>
                    <a:pt x="6665" y="55257"/>
                  </a:cubicBezTo>
                  <a:cubicBezTo>
                    <a:pt x="8972" y="61384"/>
                    <a:pt x="13110" y="62518"/>
                    <a:pt x="13110" y="62518"/>
                  </a:cubicBezTo>
                  <a:lnTo>
                    <a:pt x="13906" y="78154"/>
                  </a:lnTo>
                  <a:lnTo>
                    <a:pt x="38075" y="78154"/>
                  </a:lnTo>
                  <a:lnTo>
                    <a:pt x="27870" y="59216"/>
                  </a:lnTo>
                  <a:cubicBezTo>
                    <a:pt x="27870" y="59216"/>
                    <a:pt x="37419" y="38766"/>
                    <a:pt x="37140" y="33753"/>
                  </a:cubicBezTo>
                  <a:cubicBezTo>
                    <a:pt x="36882" y="28735"/>
                    <a:pt x="35300" y="18833"/>
                    <a:pt x="34226" y="18833"/>
                  </a:cubicBezTo>
                  <a:cubicBezTo>
                    <a:pt x="34222" y="18833"/>
                    <a:pt x="34219" y="18833"/>
                    <a:pt x="34216" y="18833"/>
                  </a:cubicBezTo>
                  <a:cubicBezTo>
                    <a:pt x="31530" y="18973"/>
                    <a:pt x="32286" y="26015"/>
                    <a:pt x="32286" y="26015"/>
                  </a:cubicBezTo>
                  <a:cubicBezTo>
                    <a:pt x="32286" y="26015"/>
                    <a:pt x="30237" y="14895"/>
                    <a:pt x="28348" y="11652"/>
                  </a:cubicBezTo>
                  <a:cubicBezTo>
                    <a:pt x="26522" y="8501"/>
                    <a:pt x="20724" y="1321"/>
                    <a:pt x="19238" y="1321"/>
                  </a:cubicBezTo>
                  <a:cubicBezTo>
                    <a:pt x="19186" y="1321"/>
                    <a:pt x="19139" y="1330"/>
                    <a:pt x="19098" y="1348"/>
                  </a:cubicBezTo>
                  <a:cubicBezTo>
                    <a:pt x="17884" y="1905"/>
                    <a:pt x="18779" y="4511"/>
                    <a:pt x="19754" y="6619"/>
                  </a:cubicBezTo>
                  <a:cubicBezTo>
                    <a:pt x="20709" y="8728"/>
                    <a:pt x="23195" y="13264"/>
                    <a:pt x="23653" y="14855"/>
                  </a:cubicBezTo>
                  <a:cubicBezTo>
                    <a:pt x="24091" y="16446"/>
                    <a:pt x="26040" y="27606"/>
                    <a:pt x="26040" y="27606"/>
                  </a:cubicBezTo>
                  <a:cubicBezTo>
                    <a:pt x="26040" y="27606"/>
                    <a:pt x="22678" y="16884"/>
                    <a:pt x="20808" y="13363"/>
                  </a:cubicBezTo>
                  <a:cubicBezTo>
                    <a:pt x="18998" y="9899"/>
                    <a:pt x="9345" y="0"/>
                    <a:pt x="8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6"/>
            <p:cNvSpPr/>
            <p:nvPr/>
          </p:nvSpPr>
          <p:spPr>
            <a:xfrm>
              <a:off x="2439850" y="3345250"/>
              <a:ext cx="935475" cy="1972275"/>
            </a:xfrm>
            <a:custGeom>
              <a:avLst/>
              <a:gdLst/>
              <a:ahLst/>
              <a:cxnLst/>
              <a:rect l="l" t="t" r="r" b="b"/>
              <a:pathLst>
                <a:path w="37419" h="78891" extrusionOk="0">
                  <a:moveTo>
                    <a:pt x="8255" y="1"/>
                  </a:moveTo>
                  <a:cubicBezTo>
                    <a:pt x="8231" y="1"/>
                    <a:pt x="8211" y="6"/>
                    <a:pt x="8196" y="16"/>
                  </a:cubicBezTo>
                  <a:cubicBezTo>
                    <a:pt x="4337" y="2502"/>
                    <a:pt x="14065" y="13006"/>
                    <a:pt x="14860" y="14677"/>
                  </a:cubicBezTo>
                  <a:cubicBezTo>
                    <a:pt x="15656" y="16368"/>
                    <a:pt x="18938" y="29994"/>
                    <a:pt x="18938" y="29994"/>
                  </a:cubicBezTo>
                  <a:cubicBezTo>
                    <a:pt x="18938" y="29994"/>
                    <a:pt x="14622" y="19530"/>
                    <a:pt x="13030" y="17243"/>
                  </a:cubicBezTo>
                  <a:cubicBezTo>
                    <a:pt x="11511" y="15040"/>
                    <a:pt x="4753" y="7182"/>
                    <a:pt x="3485" y="7182"/>
                  </a:cubicBezTo>
                  <a:cubicBezTo>
                    <a:pt x="3425" y="7182"/>
                    <a:pt x="3377" y="7200"/>
                    <a:pt x="3342" y="7237"/>
                  </a:cubicBezTo>
                  <a:cubicBezTo>
                    <a:pt x="1711" y="9067"/>
                    <a:pt x="7480" y="18576"/>
                    <a:pt x="8097" y="19749"/>
                  </a:cubicBezTo>
                  <a:cubicBezTo>
                    <a:pt x="8713" y="20923"/>
                    <a:pt x="11498" y="31963"/>
                    <a:pt x="11498" y="31963"/>
                  </a:cubicBezTo>
                  <a:cubicBezTo>
                    <a:pt x="11498" y="31963"/>
                    <a:pt x="7778" y="23390"/>
                    <a:pt x="6565" y="21699"/>
                  </a:cubicBezTo>
                  <a:cubicBezTo>
                    <a:pt x="5326" y="20027"/>
                    <a:pt x="1872" y="15849"/>
                    <a:pt x="928" y="15849"/>
                  </a:cubicBezTo>
                  <a:cubicBezTo>
                    <a:pt x="917" y="15849"/>
                    <a:pt x="906" y="15849"/>
                    <a:pt x="896" y="15850"/>
                  </a:cubicBezTo>
                  <a:cubicBezTo>
                    <a:pt x="0" y="15950"/>
                    <a:pt x="0" y="19312"/>
                    <a:pt x="1691" y="22136"/>
                  </a:cubicBezTo>
                  <a:cubicBezTo>
                    <a:pt x="3382" y="24981"/>
                    <a:pt x="5491" y="31546"/>
                    <a:pt x="6207" y="33754"/>
                  </a:cubicBezTo>
                  <a:cubicBezTo>
                    <a:pt x="6903" y="35962"/>
                    <a:pt x="4337" y="49171"/>
                    <a:pt x="6664" y="55258"/>
                  </a:cubicBezTo>
                  <a:cubicBezTo>
                    <a:pt x="8972" y="61385"/>
                    <a:pt x="12155" y="63235"/>
                    <a:pt x="12155" y="63235"/>
                  </a:cubicBezTo>
                  <a:lnTo>
                    <a:pt x="12951" y="78890"/>
                  </a:lnTo>
                  <a:lnTo>
                    <a:pt x="37120" y="78890"/>
                  </a:lnTo>
                  <a:lnTo>
                    <a:pt x="27870" y="59216"/>
                  </a:lnTo>
                  <a:cubicBezTo>
                    <a:pt x="27870" y="59216"/>
                    <a:pt x="37419" y="38767"/>
                    <a:pt x="37140" y="33754"/>
                  </a:cubicBezTo>
                  <a:cubicBezTo>
                    <a:pt x="36862" y="28736"/>
                    <a:pt x="35280" y="18834"/>
                    <a:pt x="34225" y="18834"/>
                  </a:cubicBezTo>
                  <a:cubicBezTo>
                    <a:pt x="34222" y="18834"/>
                    <a:pt x="34219" y="18834"/>
                    <a:pt x="34216" y="18834"/>
                  </a:cubicBezTo>
                  <a:cubicBezTo>
                    <a:pt x="31530" y="18973"/>
                    <a:pt x="32266" y="26016"/>
                    <a:pt x="32266" y="26016"/>
                  </a:cubicBezTo>
                  <a:cubicBezTo>
                    <a:pt x="32266" y="26016"/>
                    <a:pt x="30237" y="14895"/>
                    <a:pt x="28348" y="11653"/>
                  </a:cubicBezTo>
                  <a:cubicBezTo>
                    <a:pt x="26522" y="8501"/>
                    <a:pt x="20724" y="1321"/>
                    <a:pt x="19238" y="1321"/>
                  </a:cubicBezTo>
                  <a:cubicBezTo>
                    <a:pt x="19186" y="1321"/>
                    <a:pt x="19139" y="1330"/>
                    <a:pt x="19097" y="1349"/>
                  </a:cubicBezTo>
                  <a:cubicBezTo>
                    <a:pt x="17864" y="1906"/>
                    <a:pt x="18759" y="4511"/>
                    <a:pt x="19734" y="6620"/>
                  </a:cubicBezTo>
                  <a:cubicBezTo>
                    <a:pt x="20709" y="8729"/>
                    <a:pt x="23195" y="13264"/>
                    <a:pt x="23633" y="14856"/>
                  </a:cubicBezTo>
                  <a:cubicBezTo>
                    <a:pt x="24090" y="16447"/>
                    <a:pt x="26020" y="27607"/>
                    <a:pt x="26020" y="27607"/>
                  </a:cubicBezTo>
                  <a:cubicBezTo>
                    <a:pt x="26020" y="27607"/>
                    <a:pt x="22678" y="16885"/>
                    <a:pt x="20808" y="13364"/>
                  </a:cubicBezTo>
                  <a:cubicBezTo>
                    <a:pt x="18979" y="9900"/>
                    <a:pt x="9325" y="1"/>
                    <a:pt x="8255" y="1"/>
                  </a:cubicBezTo>
                  <a:close/>
                </a:path>
              </a:pathLst>
            </a:custGeom>
            <a:solidFill>
              <a:srgbClr val="D67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6"/>
            <p:cNvSpPr/>
            <p:nvPr/>
          </p:nvSpPr>
          <p:spPr>
            <a:xfrm>
              <a:off x="3186825" y="3741000"/>
              <a:ext cx="86050" cy="578400"/>
            </a:xfrm>
            <a:custGeom>
              <a:avLst/>
              <a:gdLst/>
              <a:ahLst/>
              <a:cxnLst/>
              <a:rect l="l" t="t" r="r" b="b"/>
              <a:pathLst>
                <a:path w="3442" h="23136" extrusionOk="0">
                  <a:moveTo>
                    <a:pt x="0" y="0"/>
                  </a:moveTo>
                  <a:lnTo>
                    <a:pt x="1214" y="5749"/>
                  </a:lnTo>
                  <a:cubicBezTo>
                    <a:pt x="1612" y="7679"/>
                    <a:pt x="2009" y="9609"/>
                    <a:pt x="2367" y="11538"/>
                  </a:cubicBezTo>
                  <a:cubicBezTo>
                    <a:pt x="2547" y="12493"/>
                    <a:pt x="2686" y="13448"/>
                    <a:pt x="2785" y="14423"/>
                  </a:cubicBezTo>
                  <a:cubicBezTo>
                    <a:pt x="2885" y="15378"/>
                    <a:pt x="2944" y="16352"/>
                    <a:pt x="2964" y="17327"/>
                  </a:cubicBezTo>
                  <a:cubicBezTo>
                    <a:pt x="2984" y="19257"/>
                    <a:pt x="2845" y="21226"/>
                    <a:pt x="2407" y="23136"/>
                  </a:cubicBezTo>
                  <a:cubicBezTo>
                    <a:pt x="2586" y="22678"/>
                    <a:pt x="2706" y="22201"/>
                    <a:pt x="2845" y="21723"/>
                  </a:cubicBezTo>
                  <a:cubicBezTo>
                    <a:pt x="2964" y="21246"/>
                    <a:pt x="3064" y="20788"/>
                    <a:pt x="3143" y="20291"/>
                  </a:cubicBezTo>
                  <a:cubicBezTo>
                    <a:pt x="3283" y="19316"/>
                    <a:pt x="3362" y="18322"/>
                    <a:pt x="3382" y="17327"/>
                  </a:cubicBezTo>
                  <a:cubicBezTo>
                    <a:pt x="3442" y="15358"/>
                    <a:pt x="3203" y="13368"/>
                    <a:pt x="2845" y="11439"/>
                  </a:cubicBezTo>
                  <a:cubicBezTo>
                    <a:pt x="2467" y="9509"/>
                    <a:pt x="2009" y="7599"/>
                    <a:pt x="1552" y="5690"/>
                  </a:cubicBezTo>
                  <a:cubicBezTo>
                    <a:pt x="1074" y="3780"/>
                    <a:pt x="557" y="189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6"/>
            <p:cNvSpPr/>
            <p:nvPr/>
          </p:nvSpPr>
          <p:spPr>
            <a:xfrm>
              <a:off x="1545175" y="3112875"/>
              <a:ext cx="285475" cy="1988800"/>
            </a:xfrm>
            <a:custGeom>
              <a:avLst/>
              <a:gdLst/>
              <a:ahLst/>
              <a:cxnLst/>
              <a:rect l="l" t="t" r="r" b="b"/>
              <a:pathLst>
                <a:path w="11419" h="79552" extrusionOk="0">
                  <a:moveTo>
                    <a:pt x="0" y="1"/>
                  </a:moveTo>
                  <a:lnTo>
                    <a:pt x="0" y="79552"/>
                  </a:lnTo>
                  <a:lnTo>
                    <a:pt x="11419" y="79552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6"/>
            <p:cNvSpPr/>
            <p:nvPr/>
          </p:nvSpPr>
          <p:spPr>
            <a:xfrm>
              <a:off x="1545175" y="3112875"/>
              <a:ext cx="285475" cy="1988800"/>
            </a:xfrm>
            <a:custGeom>
              <a:avLst/>
              <a:gdLst/>
              <a:ahLst/>
              <a:cxnLst/>
              <a:rect l="l" t="t" r="r" b="b"/>
              <a:pathLst>
                <a:path w="11419" h="79552" extrusionOk="0">
                  <a:moveTo>
                    <a:pt x="0" y="1"/>
                  </a:moveTo>
                  <a:lnTo>
                    <a:pt x="0" y="79552"/>
                  </a:lnTo>
                  <a:lnTo>
                    <a:pt x="11419" y="79552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6"/>
            <p:cNvSpPr/>
            <p:nvPr/>
          </p:nvSpPr>
          <p:spPr>
            <a:xfrm>
              <a:off x="1545175" y="4820675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1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6"/>
            <p:cNvSpPr/>
            <p:nvPr/>
          </p:nvSpPr>
          <p:spPr>
            <a:xfrm>
              <a:off x="1545175" y="3217325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0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6"/>
            <p:cNvSpPr/>
            <p:nvPr/>
          </p:nvSpPr>
          <p:spPr>
            <a:xfrm>
              <a:off x="1545175" y="4947500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0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6"/>
            <p:cNvSpPr/>
            <p:nvPr/>
          </p:nvSpPr>
          <p:spPr>
            <a:xfrm>
              <a:off x="1603350" y="3371000"/>
              <a:ext cx="161175" cy="1376100"/>
            </a:xfrm>
            <a:custGeom>
              <a:avLst/>
              <a:gdLst/>
              <a:ahLst/>
              <a:cxnLst/>
              <a:rect l="l" t="t" r="r" b="b"/>
              <a:pathLst>
                <a:path w="6447" h="55044" extrusionOk="0">
                  <a:moveTo>
                    <a:pt x="2865" y="0"/>
                  </a:moveTo>
                  <a:cubicBezTo>
                    <a:pt x="2865" y="1592"/>
                    <a:pt x="1572" y="2865"/>
                    <a:pt x="1" y="2865"/>
                  </a:cubicBezTo>
                  <a:lnTo>
                    <a:pt x="1" y="52199"/>
                  </a:lnTo>
                  <a:cubicBezTo>
                    <a:pt x="1572" y="52199"/>
                    <a:pt x="2865" y="53452"/>
                    <a:pt x="2865" y="55043"/>
                  </a:cubicBezTo>
                  <a:lnTo>
                    <a:pt x="3582" y="55043"/>
                  </a:lnTo>
                  <a:cubicBezTo>
                    <a:pt x="3582" y="53492"/>
                    <a:pt x="4855" y="52199"/>
                    <a:pt x="6446" y="52199"/>
                  </a:cubicBezTo>
                  <a:lnTo>
                    <a:pt x="6446" y="2865"/>
                  </a:lnTo>
                  <a:cubicBezTo>
                    <a:pt x="4875" y="2865"/>
                    <a:pt x="3582" y="1592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6"/>
            <p:cNvSpPr/>
            <p:nvPr/>
          </p:nvSpPr>
          <p:spPr>
            <a:xfrm>
              <a:off x="1647125" y="3491350"/>
              <a:ext cx="10975" cy="1146350"/>
            </a:xfrm>
            <a:custGeom>
              <a:avLst/>
              <a:gdLst/>
              <a:ahLst/>
              <a:cxnLst/>
              <a:rect l="l" t="t" r="r" b="b"/>
              <a:pathLst>
                <a:path w="439" h="45854" extrusionOk="0">
                  <a:moveTo>
                    <a:pt x="219" y="0"/>
                  </a:moveTo>
                  <a:cubicBezTo>
                    <a:pt x="100" y="0"/>
                    <a:pt x="0" y="100"/>
                    <a:pt x="0" y="219"/>
                  </a:cubicBezTo>
                  <a:lnTo>
                    <a:pt x="0" y="45634"/>
                  </a:lnTo>
                  <a:cubicBezTo>
                    <a:pt x="0" y="45754"/>
                    <a:pt x="100" y="45853"/>
                    <a:pt x="219" y="45853"/>
                  </a:cubicBezTo>
                  <a:cubicBezTo>
                    <a:pt x="339" y="45853"/>
                    <a:pt x="438" y="45754"/>
                    <a:pt x="438" y="45634"/>
                  </a:cubicBezTo>
                  <a:lnTo>
                    <a:pt x="438" y="219"/>
                  </a:lnTo>
                  <a:cubicBezTo>
                    <a:pt x="438" y="100"/>
                    <a:pt x="339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6"/>
            <p:cNvSpPr/>
            <p:nvPr/>
          </p:nvSpPr>
          <p:spPr>
            <a:xfrm>
              <a:off x="1676475" y="3491350"/>
              <a:ext cx="10950" cy="1146350"/>
            </a:xfrm>
            <a:custGeom>
              <a:avLst/>
              <a:gdLst/>
              <a:ahLst/>
              <a:cxnLst/>
              <a:rect l="l" t="t" r="r" b="b"/>
              <a:pathLst>
                <a:path w="438" h="45854" extrusionOk="0">
                  <a:moveTo>
                    <a:pt x="219" y="0"/>
                  </a:moveTo>
                  <a:cubicBezTo>
                    <a:pt x="100" y="0"/>
                    <a:pt x="0" y="100"/>
                    <a:pt x="0" y="219"/>
                  </a:cubicBezTo>
                  <a:lnTo>
                    <a:pt x="0" y="45634"/>
                  </a:lnTo>
                  <a:cubicBezTo>
                    <a:pt x="0" y="45754"/>
                    <a:pt x="100" y="45853"/>
                    <a:pt x="219" y="45853"/>
                  </a:cubicBezTo>
                  <a:cubicBezTo>
                    <a:pt x="338" y="45853"/>
                    <a:pt x="438" y="45754"/>
                    <a:pt x="438" y="45634"/>
                  </a:cubicBezTo>
                  <a:lnTo>
                    <a:pt x="438" y="219"/>
                  </a:lnTo>
                  <a:cubicBezTo>
                    <a:pt x="438" y="100"/>
                    <a:pt x="338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6"/>
            <p:cNvSpPr/>
            <p:nvPr/>
          </p:nvSpPr>
          <p:spPr>
            <a:xfrm>
              <a:off x="1705300" y="3491350"/>
              <a:ext cx="11475" cy="1146350"/>
            </a:xfrm>
            <a:custGeom>
              <a:avLst/>
              <a:gdLst/>
              <a:ahLst/>
              <a:cxnLst/>
              <a:rect l="l" t="t" r="r" b="b"/>
              <a:pathLst>
                <a:path w="459" h="45854" extrusionOk="0">
                  <a:moveTo>
                    <a:pt x="220" y="0"/>
                  </a:moveTo>
                  <a:cubicBezTo>
                    <a:pt x="100" y="0"/>
                    <a:pt x="1" y="100"/>
                    <a:pt x="1" y="219"/>
                  </a:cubicBezTo>
                  <a:lnTo>
                    <a:pt x="1" y="45634"/>
                  </a:lnTo>
                  <a:cubicBezTo>
                    <a:pt x="1" y="45754"/>
                    <a:pt x="100" y="45853"/>
                    <a:pt x="220" y="45853"/>
                  </a:cubicBezTo>
                  <a:cubicBezTo>
                    <a:pt x="359" y="45853"/>
                    <a:pt x="458" y="45754"/>
                    <a:pt x="458" y="45634"/>
                  </a:cubicBezTo>
                  <a:lnTo>
                    <a:pt x="458" y="219"/>
                  </a:lnTo>
                  <a:cubicBezTo>
                    <a:pt x="458" y="100"/>
                    <a:pt x="359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0" name="Google Shape;3360;p36"/>
          <p:cNvGrpSpPr/>
          <p:nvPr/>
        </p:nvGrpSpPr>
        <p:grpSpPr>
          <a:xfrm rot="802086" flipH="1">
            <a:off x="1184776" y="5379322"/>
            <a:ext cx="531414" cy="722674"/>
            <a:chOff x="5185050" y="2463125"/>
            <a:chExt cx="751475" cy="1133400"/>
          </a:xfrm>
        </p:grpSpPr>
        <p:sp>
          <p:nvSpPr>
            <p:cNvPr id="3361" name="Google Shape;3361;p36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6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3" name="Google Shape;3363;p36"/>
          <p:cNvGrpSpPr/>
          <p:nvPr/>
        </p:nvGrpSpPr>
        <p:grpSpPr>
          <a:xfrm rot="-802086">
            <a:off x="226335" y="5379322"/>
            <a:ext cx="531414" cy="722674"/>
            <a:chOff x="5185050" y="2463125"/>
            <a:chExt cx="751475" cy="1133400"/>
          </a:xfrm>
        </p:grpSpPr>
        <p:sp>
          <p:nvSpPr>
            <p:cNvPr id="3364" name="Google Shape;3364;p36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6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6" name="Google Shape;3366;p36"/>
          <p:cNvSpPr txBox="1"/>
          <p:nvPr/>
        </p:nvSpPr>
        <p:spPr>
          <a:xfrm>
            <a:off x="800625" y="449150"/>
            <a:ext cx="3732440" cy="405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&lt; 활동지 &gt;</a:t>
            </a:r>
            <a:endParaRPr sz="23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ko-KR" altLang="en-US" sz="16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책을 읽은 후 각 가정에서 미리 활동하고 발표하는 시간을 가졌습니다</a:t>
            </a:r>
            <a:r>
              <a:rPr lang="en-US" altLang="ko-KR" sz="16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altLang="ko-KR" sz="16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ko-KR" altLang="en-US" sz="16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발표시간후</a:t>
            </a:r>
            <a:r>
              <a:rPr lang="ko-KR" altLang="en-US" sz="16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저금통을 만들어 보았 습니다</a:t>
            </a:r>
            <a:r>
              <a:rPr lang="en-US" altLang="ko-KR" sz="16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altLang="ko-KR" sz="16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1. 알아두기</a:t>
            </a: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- 손을 들고 자유롭게 발표해요</a:t>
            </a: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- 발표하는 동안 </a:t>
            </a: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 서로 존중하는 자세로 들어요</a:t>
            </a: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2. 질의 내용</a:t>
            </a: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- 책을 보고 떠올랐던 질문과 다른</a:t>
            </a: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 친구의 질문에 대한 답을 서로   </a:t>
            </a:r>
            <a:endParaRPr sz="1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 발표해보는 시간을 가졌어요</a:t>
            </a:r>
            <a:r>
              <a:rPr lang="en" sz="17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sz="17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12754" r="7207"/>
          <a:stretch/>
        </p:blipFill>
        <p:spPr>
          <a:xfrm>
            <a:off x="4859735" y="398250"/>
            <a:ext cx="4002795" cy="3926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Google Shape;3375;p37"/>
          <p:cNvSpPr txBox="1"/>
          <p:nvPr/>
        </p:nvSpPr>
        <p:spPr>
          <a:xfrm>
            <a:off x="362856" y="220096"/>
            <a:ext cx="3730171" cy="80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김채민 어린이</a:t>
            </a:r>
            <a:endParaRPr sz="4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7" y="1117600"/>
            <a:ext cx="2880000" cy="371934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28" y="1041421"/>
            <a:ext cx="2880000" cy="385933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28" y="1105227"/>
            <a:ext cx="2880000" cy="37317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Google Shape;3383;p38"/>
          <p:cNvSpPr txBox="1"/>
          <p:nvPr/>
        </p:nvSpPr>
        <p:spPr>
          <a:xfrm>
            <a:off x="472657" y="235650"/>
            <a:ext cx="33446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박설아 어린이</a:t>
            </a:r>
            <a:endParaRPr sz="4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01" y="1019422"/>
            <a:ext cx="2880000" cy="384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01" y="1019422"/>
            <a:ext cx="2880000" cy="384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1" y="1019422"/>
            <a:ext cx="2880000" cy="384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p39"/>
          <p:cNvSpPr txBox="1"/>
          <p:nvPr/>
        </p:nvSpPr>
        <p:spPr>
          <a:xfrm>
            <a:off x="361018" y="187896"/>
            <a:ext cx="3743125" cy="668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이하빈 어린이</a:t>
            </a:r>
            <a:endParaRPr sz="4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6" y="1003824"/>
            <a:ext cx="2880000" cy="38364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16" y="1011079"/>
            <a:ext cx="2880000" cy="3836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59" y="1011079"/>
            <a:ext cx="2880000" cy="38364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1" name="Google Shape;3401;p40"/>
          <p:cNvSpPr txBox="1"/>
          <p:nvPr/>
        </p:nvSpPr>
        <p:spPr>
          <a:xfrm>
            <a:off x="261258" y="202881"/>
            <a:ext cx="3420995" cy="7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주이선 어린이</a:t>
            </a:r>
            <a:endParaRPr sz="4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90" y="989050"/>
            <a:ext cx="2564647" cy="360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37" y="989050"/>
            <a:ext cx="2543727" cy="360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8"/>
          <a:stretch/>
        </p:blipFill>
        <p:spPr>
          <a:xfrm>
            <a:off x="710051" y="1041930"/>
            <a:ext cx="2887639" cy="360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ading Comprehension Strategies Lesson - Language Arts - 6th Grade by Slidesgo">
  <a:themeElements>
    <a:clrScheme name="Simple Light">
      <a:dk1>
        <a:srgbClr val="250902"/>
      </a:dk1>
      <a:lt1>
        <a:srgbClr val="FDFAF1"/>
      </a:lt1>
      <a:dk2>
        <a:srgbClr val="FCEDD6"/>
      </a:dk2>
      <a:lt2>
        <a:srgbClr val="98B2FF"/>
      </a:lt2>
      <a:accent1>
        <a:srgbClr val="F56B6B"/>
      </a:accent1>
      <a:accent2>
        <a:srgbClr val="EFCA63"/>
      </a:accent2>
      <a:accent3>
        <a:srgbClr val="549691"/>
      </a:accent3>
      <a:accent4>
        <a:srgbClr val="AC4B10"/>
      </a:accent4>
      <a:accent5>
        <a:srgbClr val="FFFFFF"/>
      </a:accent5>
      <a:accent6>
        <a:srgbClr val="FFFFFF"/>
      </a:accent6>
      <a:hlink>
        <a:srgbClr val="2509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424</Words>
  <Application>Microsoft Office PowerPoint</Application>
  <PresentationFormat>화면 슬라이드 쇼(16:9)</PresentationFormat>
  <Paragraphs>73</Paragraphs>
  <Slides>15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6" baseType="lpstr">
      <vt:lpstr>Courier New</vt:lpstr>
      <vt:lpstr>Hi Melody</vt:lpstr>
      <vt:lpstr>Poppins</vt:lpstr>
      <vt:lpstr>Encode Sans Expanded</vt:lpstr>
      <vt:lpstr>Nunito Light</vt:lpstr>
      <vt:lpstr>DM Sans</vt:lpstr>
      <vt:lpstr>Arial</vt:lpstr>
      <vt:lpstr>Anaheim</vt:lpstr>
      <vt:lpstr>Arima Madurai</vt:lpstr>
      <vt:lpstr>Bebas Neue</vt:lpstr>
      <vt:lpstr>Reading Comprehension Strategies Lesson - Language Arts - 6th Grade by Slidesgo</vt:lpstr>
      <vt:lpstr>PowerPoint 프레젠테이션</vt:lpstr>
      <vt:lpstr>함께하는 다섯 친구들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&lt; 새롭게 배우게 된 내용 &gt;</vt:lpstr>
      <vt:lpstr>PowerPoint 프레젠테이션</vt:lpstr>
      <vt:lpstr>감사합니다!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신혜영</cp:lastModifiedBy>
  <cp:revision>19</cp:revision>
  <dcterms:modified xsi:type="dcterms:W3CDTF">2025-07-13T14:12:38Z</dcterms:modified>
</cp:coreProperties>
</file>