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7" r:id="rId5"/>
    <p:sldId id="266" r:id="rId6"/>
    <p:sldId id="275" r:id="rId7"/>
    <p:sldId id="280" r:id="rId8"/>
    <p:sldId id="278" r:id="rId9"/>
    <p:sldId id="279" r:id="rId10"/>
    <p:sldId id="282" r:id="rId11"/>
    <p:sldId id="277" r:id="rId12"/>
    <p:sldId id="281" r:id="rId13"/>
    <p:sldId id="269" r:id="rId14"/>
    <p:sldId id="276" r:id="rId15"/>
  </p:sldIdLst>
  <p:sldSz cx="12192000" cy="6858000"/>
  <p:notesSz cx="6858000" cy="9144000"/>
  <p:defaultTextStyle>
    <a:defPPr rtl="0">
      <a:defRPr lang="ko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>
      <p:cViewPr varScale="1">
        <p:scale>
          <a:sx n="76" d="100"/>
          <a:sy n="76" d="100"/>
        </p:scale>
        <p:origin x="68" y="1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7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25FE0AA-A173-4DA2-85D8-D117FCC4B2B4}" type="datetime1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2025-06-29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en-US" altLang="ko-KR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‹#›</a:t>
            </a:fld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14C3D93D-E468-4531-9CBB-3E11A4B546E0}" type="datetime1">
              <a:rPr lang="ko-KR" altLang="en-US" smtClean="0"/>
              <a:pPr/>
              <a:t>2025-06-29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ko-KR" altLang="en-US" noProof="0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o-KR" altLang="en-US" noProof="0" dirty="0" smtClean="0"/>
              <a:t>마스터 텍스트 스타일 편집</a:t>
            </a:r>
          </a:p>
          <a:p>
            <a:pPr lvl="1" rtl="0"/>
            <a:r>
              <a:rPr lang="ko-KR" altLang="en-US" noProof="0" dirty="0" smtClean="0"/>
              <a:t>둘째 수준</a:t>
            </a:r>
          </a:p>
          <a:p>
            <a:pPr lvl="2" rtl="0"/>
            <a:r>
              <a:rPr lang="ko-KR" altLang="en-US" noProof="0" dirty="0" smtClean="0"/>
              <a:t>셋째 수준</a:t>
            </a:r>
          </a:p>
          <a:p>
            <a:pPr lvl="3" rtl="0"/>
            <a:r>
              <a:rPr lang="ko-KR" altLang="en-US" noProof="0" dirty="0" smtClean="0"/>
              <a:t>넷째 수준</a:t>
            </a:r>
          </a:p>
          <a:p>
            <a:pPr lvl="4" rtl="0"/>
            <a:r>
              <a:rPr lang="ko-KR" altLang="en-US" noProof="0" dirty="0" smtClean="0"/>
              <a:t>다섯째 수준</a:t>
            </a:r>
            <a:endParaRPr lang="ko-KR" altLang="en-US" noProof="0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endParaRPr lang="ko-KR" altLang="en-US" noProof="0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5534C2EF-8A97-4DAF-B099-E567883644D6}" type="slidenum">
              <a:rPr lang="en-US" altLang="ko-KR" noProof="0" smtClean="0"/>
              <a:pPr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맑은 고딕" panose="020B0503020000020004" pitchFamily="50" charset="-127"/>
        <a:ea typeface="맑은 고딕" panose="020B0503020000020004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87021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10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25654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7752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참고</a:t>
            </a:r>
            <a:r>
              <a:rPr lang="en-US" altLang="ko-KR" noProof="0" dirty="0" smtClean="0"/>
              <a:t>: </a:t>
            </a:r>
            <a:r>
              <a:rPr lang="ko-KR" altLang="en-US" noProof="0" dirty="0" smtClean="0"/>
              <a:t>이 슬라이드의 이미지를 변경하려면 그림을 선택하고 삭제하세요 그런 다음 이미지를 삽입할 개체 틀에서 그림 삽입 아이콘을 클릭하세요</a:t>
            </a:r>
            <a:r>
              <a:rPr lang="en-US" altLang="ko-KR" noProof="0" dirty="0" smtClean="0"/>
              <a:t>.</a:t>
            </a:r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altLang="ko-KR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참고</a:t>
            </a:r>
            <a:r>
              <a:rPr lang="en-US" altLang="ko-KR" noProof="0" dirty="0" smtClean="0"/>
              <a:t>: </a:t>
            </a:r>
            <a:r>
              <a:rPr lang="ko-KR" altLang="en-US" noProof="0" dirty="0" smtClean="0"/>
              <a:t>이 슬라이드의 이미지를 변경하려면 그림을 선택하고 삭제하세요 그런 다음 이미지를 삽입할 개체 틀에서 그림 삽입 아이콘을 클릭하세요</a:t>
            </a:r>
            <a:r>
              <a:rPr lang="en-US" altLang="ko-KR" noProof="0" dirty="0" smtClean="0"/>
              <a:t>.</a:t>
            </a:r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altLang="ko-KR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7644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9696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참고</a:t>
            </a:r>
            <a:r>
              <a:rPr lang="en-US" altLang="ko-KR" noProof="0" dirty="0" smtClean="0"/>
              <a:t>: </a:t>
            </a:r>
            <a:r>
              <a:rPr lang="ko-KR" altLang="en-US" noProof="0" dirty="0" smtClean="0"/>
              <a:t>이 슬라이드의 이미지를 변경하려면 그림을 선택하고 삭제하세요 그런 다음 이미지를 삽입할 개체 틀에서 그림 삽입 아이콘을 클릭하세요</a:t>
            </a:r>
            <a:r>
              <a:rPr lang="en-US" altLang="ko-KR" noProof="0" dirty="0" smtClean="0"/>
              <a:t>.</a:t>
            </a:r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altLang="ko-KR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034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참고</a:t>
            </a:r>
            <a:r>
              <a:rPr lang="en-US" altLang="ko-KR" noProof="0" dirty="0" smtClean="0"/>
              <a:t>: </a:t>
            </a:r>
            <a:r>
              <a:rPr lang="ko-KR" altLang="en-US" noProof="0" dirty="0" smtClean="0"/>
              <a:t>이 슬라이드의 이미지를 변경하려면 그림을 선택하고 삭제하세요 그런 다음 이미지를 삽입할 개체 틀에서 그림 삽입 아이콘을 클릭하세요</a:t>
            </a:r>
            <a:r>
              <a:rPr lang="en-US" altLang="ko-KR" noProof="0" dirty="0" smtClean="0"/>
              <a:t>.</a:t>
            </a:r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altLang="ko-KR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784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12091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altLang="ko-KR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23209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참고</a:t>
            </a:r>
            <a:r>
              <a:rPr lang="en-US" altLang="ko-KR" noProof="0" dirty="0" smtClean="0"/>
              <a:t>: </a:t>
            </a:r>
            <a:r>
              <a:rPr lang="ko-KR" altLang="en-US" noProof="0" dirty="0" smtClean="0"/>
              <a:t>이 슬라이드의 이미지를 변경하려면 그림을 선택하고 삭제하세요 그런 다음 이미지를 삽입할 개체 틀에서 그림 삽입 아이콘을 클릭하세요</a:t>
            </a:r>
            <a:r>
              <a:rPr lang="en-US" altLang="ko-KR" noProof="0" dirty="0" smtClean="0"/>
              <a:t>.</a:t>
            </a:r>
            <a:endParaRPr lang="ko-KR" altLang="en-US" noProof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en-US" altLang="ko-KR" smtClean="0"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330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>
              <a:defRPr sz="4400"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-KR" altLang="en-US" noProof="0" smtClean="0"/>
              <a:t>클릭하여 마스터 부제목 스타일 편집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캡션이 있는 2개의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ko-KR" altLang="en-US" noProof="0" smtClean="0"/>
              <a:t>마스터 제목 스타일 편집</a:t>
            </a:r>
            <a:endParaRPr lang="en-US" altLang="ko-KR" noProof="0" dirty="0"/>
          </a:p>
        </p:txBody>
      </p:sp>
      <p:sp>
        <p:nvSpPr>
          <p:cNvPr id="7" name="자유형(F)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5" name="그림 개체 틀 14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  <p:sp>
        <p:nvSpPr>
          <p:cNvPr id="18" name="자유형(F)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9" name="그림 개체 틀 18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20" name="텍스트 개체 틀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540000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캡션이 있는 3개의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ko-KR" altLang="en-US" noProof="0" smtClean="0"/>
              <a:t>마스터 제목 스타일 편집</a:t>
            </a:r>
            <a:endParaRPr lang="en-US" altLang="ko-KR" noProof="0" dirty="0"/>
          </a:p>
        </p:txBody>
      </p:sp>
      <p:sp>
        <p:nvSpPr>
          <p:cNvPr id="7" name="자유형(F)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5" name="그림 개체 틀 14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18" name="자유형(F)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9" name="그림 개체 틀 18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12" name="자유형(F)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3" name="그림 개체 틀 12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17" name="텍스트 개체 틀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개의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8" name="자유형(F)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9" name="그림 개체 틀 8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10" name="자유형(F)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1" name="그림 개체 틀 10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12" name="자유형(F)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3" name="그림 개체 틀 12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14" name="자유형(F)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15" name="그림 개체 틀 14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20" name="자유형(F)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21" name="그림 개체 틀 20" descr="이미지를 추가할 수 있는 빈 개체 틀입니다. 개체 틀을 클릭하고 추가할 이미지를 선택하세요.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88990C-77DF-4D49-9080-AF2C8EE8A750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24FD8D-83D2-4BB1-B3D0-81EE3EBC40B1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0652A91-2C44-4F7A-9AA8-DE3EFF222A6B}" type="datetime1">
              <a:rPr lang="ko-KR" altLang="en-US" smtClean="0"/>
              <a:t>2025-06-29</a:t>
            </a:fld>
            <a:endParaRPr lang="en-US" altLang="ko-KR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3A3416-D43E-4905-B162-F93828EECFF9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ko-KR" altLang="en-US" noProof="0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CAB0F7D-3C51-4D71-A21C-12B423A0FCA3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84568B-650E-4B59-A0E3-E6F5177EE892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"/>
              <a:t>바닥글 추가</a:t>
            </a:r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9EEA70-6D23-4D5E-B540-430876EC74CA}" type="datetime1">
              <a:rPr lang="ko-KR" altLang="en-US" smtClean="0"/>
              <a:t>2025-06-29</a:t>
            </a:fld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>
                <a:latin typeface="Batang" panose="02030600000101010101" pitchFamily="18" charset="-127"/>
                <a:ea typeface="Batang" panose="02030600000101010101" pitchFamily="18" charset="-127"/>
              </a:defRPr>
            </a:lvl1pPr>
          </a:lstStyle>
          <a:p>
            <a:pPr rtl="0"/>
            <a:r>
              <a:rPr lang="ko-KR" altLang="en-US" smtClean="0"/>
              <a:t>마스터 제목 스타일 편집</a:t>
            </a:r>
            <a:endParaRPr lang="ko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  <a:p>
            <a:pPr lvl="1" rtl="0"/>
            <a:r>
              <a:rPr lang="ko-KR" altLang="en-US" noProof="0" smtClean="0"/>
              <a:t>둘째 수준</a:t>
            </a:r>
          </a:p>
          <a:p>
            <a:pPr lvl="2" rtl="0"/>
            <a:r>
              <a:rPr lang="ko-KR" altLang="en-US" noProof="0" smtClean="0"/>
              <a:t>셋째 수준</a:t>
            </a:r>
          </a:p>
          <a:p>
            <a:pPr lvl="3" rtl="0"/>
            <a:r>
              <a:rPr lang="ko-KR" altLang="en-US" noProof="0" smtClean="0"/>
              <a:t>넷째 수준</a:t>
            </a:r>
          </a:p>
          <a:p>
            <a:pPr lvl="4" rtl="0"/>
            <a:r>
              <a:rPr lang="ko-KR" altLang="en-US" noProof="0" smtClean="0"/>
              <a:t>다섯째 수준</a:t>
            </a:r>
            <a:endParaRPr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" dirty="0"/>
              <a:t>바닥글 추가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48D992-796A-43CA-A065-A5298453DAEE}" type="datetime1">
              <a:rPr lang="ko-KR" altLang="en-US" smtClean="0"/>
              <a:t>2025-06-29</a:t>
            </a:fld>
            <a:endParaRPr 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자유형(F)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ko-KR" altLang="en-US" noProof="0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>
                <a:latin typeface="+mj-ea"/>
                <a:ea typeface="+mj-ea"/>
              </a:defRPr>
            </a:lvl1pPr>
          </a:lstStyle>
          <a:p>
            <a:pPr rtl="0"/>
            <a:r>
              <a:rPr lang="ko-KR" altLang="en-US" noProof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12" name="그림 개체 틀 11" descr="이미지를 추가할 수 있는 빈 개체 틀입니다. 개체 틀을 클릭하고 추가할 이미지를 선택하세요.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-KR" altLang="en-US" noProof="0" smtClean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-KR" altLang="en-US" noProof="0" smtClean="0"/>
              <a:t>마스터 텍스트 스타일 편집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ko-KR" altLang="en-US" noProof="0" dirty="0" smtClean="0"/>
              <a:t>바닥글 추가</a:t>
            </a:r>
            <a:endParaRPr lang="ko-KR" altLang="en-US" noProof="0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3F615-51D5-470C-8F41-21EAC337FDF2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en-US" altLang="ko-KR" noProof="0" smtClean="0"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23896"/>
            <a:ext cx="12188826" cy="6858000"/>
          </a:xfrm>
          <a:prstGeom prst="rect">
            <a:avLst/>
          </a:prstGeom>
        </p:spPr>
      </p:pic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ko-KR" altLang="en-US" noProof="0" dirty="0" smtClean="0"/>
              <a:t>마스터 제목 스타일 편집</a:t>
            </a:r>
            <a:endParaRPr lang="ko-KR" altLang="en-US" noProof="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-KR" altLang="en-US" noProof="0" dirty="0" smtClean="0"/>
              <a:t>마스터 텍스트 스타일 편집</a:t>
            </a:r>
          </a:p>
          <a:p>
            <a:pPr lvl="1" rtl="0"/>
            <a:r>
              <a:rPr lang="ko-KR" altLang="en-US" noProof="0" dirty="0" smtClean="0"/>
              <a:t>둘째 </a:t>
            </a:r>
            <a:r>
              <a:rPr lang="ko-KR" altLang="en-US" noProof="0" dirty="0"/>
              <a:t>수준</a:t>
            </a:r>
          </a:p>
          <a:p>
            <a:pPr lvl="2" rtl="0"/>
            <a:r>
              <a:rPr lang="ko-KR" altLang="en-US" noProof="0" dirty="0"/>
              <a:t>셋째 수준</a:t>
            </a:r>
          </a:p>
          <a:p>
            <a:pPr lvl="3" rtl="0"/>
            <a:r>
              <a:rPr lang="ko-KR" altLang="en-US" noProof="0" dirty="0"/>
              <a:t>넷째 수준</a:t>
            </a:r>
          </a:p>
          <a:p>
            <a:pPr lvl="4" rtl="0"/>
            <a:r>
              <a:rPr lang="ko-KR" altLang="en-US" noProof="0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r>
              <a:rPr lang="ko-KR" altLang="en-US" dirty="0" smtClean="0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57B3C703-675C-490E-9337-9E708F0B4537}" type="datetime1">
              <a:rPr lang="ko-KR" altLang="en-US" smtClean="0"/>
              <a:t>2025-06-29</a:t>
            </a:fld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</a:lstStyle>
          <a:p>
            <a:fld id="{289D71E3-7D81-4C24-B9D8-6B108755C64C}" type="slidenum">
              <a:rPr lang="en-US" altLang="ko-KR" noProof="0" smtClean="0"/>
              <a:pPr/>
              <a:t>‹#›</a:t>
            </a:fld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1pPr>
      <a:lvl2pPr marL="457200" indent="-182880" algn="l" defTabSz="914400" rtl="0" eaLnBrk="1" latinLnBrk="1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2pPr>
      <a:lvl3pPr marL="6858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3pPr>
      <a:lvl4pPr marL="9144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4pPr>
      <a:lvl5pPr marL="11430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  <a:cs typeface="+mn-cs"/>
        </a:defRPr>
      </a:lvl5pPr>
      <a:lvl6pPr marL="13716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1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Batang" panose="02030600000101010101" pitchFamily="18" charset="-127"/>
                <a:ea typeface="Batang" panose="02030600000101010101" pitchFamily="18" charset="-127"/>
              </a:rPr>
              <a:t>오늘은 용돈 버는 날</a:t>
            </a:r>
            <a:endParaRPr lang="ko-KR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ko-KR" altLang="en-US" dirty="0" err="1" smtClean="0"/>
              <a:t>팀명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푸르미</a:t>
            </a:r>
            <a:endParaRPr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4 - </a:t>
            </a:r>
            <a:r>
              <a:rPr lang="ko-KR" altLang="en-US" dirty="0" smtClean="0">
                <a:latin typeface="+mj-ea"/>
                <a:ea typeface="+mj-ea"/>
              </a:rPr>
              <a:t>새롭게 배우게 된 단어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중고장터</a:t>
            </a:r>
            <a:endParaRPr lang="en-US" altLang="ko-KR" dirty="0" smtClean="0"/>
          </a:p>
          <a:p>
            <a:pPr rtl="0"/>
            <a:r>
              <a:rPr lang="ko-KR" altLang="en-US" dirty="0" smtClean="0"/>
              <a:t>주식</a:t>
            </a:r>
            <a:endParaRPr lang="en-US" altLang="ko-KR" dirty="0" smtClean="0"/>
          </a:p>
          <a:p>
            <a:pPr rtl="0"/>
            <a:r>
              <a:rPr lang="ko-KR" altLang="en-US" dirty="0" smtClean="0"/>
              <a:t>생산</a:t>
            </a:r>
            <a:endParaRPr lang="en-US" altLang="ko-KR" dirty="0" smtClean="0"/>
          </a:p>
          <a:p>
            <a:pPr rtl="0"/>
            <a:r>
              <a:rPr lang="ko-KR" altLang="en-US" dirty="0" smtClean="0"/>
              <a:t>산업</a:t>
            </a:r>
            <a:endParaRPr lang="en-US" altLang="ko-KR" dirty="0" smtClean="0"/>
          </a:p>
          <a:p>
            <a:pPr rtl="0"/>
            <a:r>
              <a:rPr lang="ko-KR" altLang="en-US" dirty="0" smtClean="0"/>
              <a:t>돌도 도는 돈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5 - </a:t>
            </a:r>
            <a:r>
              <a:rPr lang="ko-KR" altLang="en-US" dirty="0" smtClean="0">
                <a:latin typeface="+mj-ea"/>
                <a:ea typeface="+mj-ea"/>
              </a:rPr>
              <a:t>우리들의 소감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24000" y="1828800"/>
            <a:ext cx="9468544" cy="3400400"/>
          </a:xfrm>
        </p:spPr>
        <p:txBody>
          <a:bodyPr rtlCol="0">
            <a:normAutofit fontScale="85000" lnSpcReduction="20000"/>
          </a:bodyPr>
          <a:lstStyle/>
          <a:p>
            <a:pPr rtl="0">
              <a:lnSpc>
                <a:spcPct val="120000"/>
              </a:lnSpc>
            </a:pPr>
            <a:r>
              <a:rPr lang="ko-KR" altLang="en-US" dirty="0" err="1" smtClean="0"/>
              <a:t>김세아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초</a:t>
            </a:r>
            <a:r>
              <a:rPr lang="en-US" altLang="ko-KR" dirty="0" smtClean="0"/>
              <a:t>3) – </a:t>
            </a:r>
            <a:r>
              <a:rPr lang="ko-KR" altLang="en-US" dirty="0" smtClean="0"/>
              <a:t>그냥 재미있었다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엄마는 왜 지금까지 한번도 이런 일을 안 시켰을까</a:t>
            </a:r>
            <a:r>
              <a:rPr lang="en-US" altLang="ko-KR" dirty="0" smtClean="0"/>
              <a:t>? </a:t>
            </a:r>
            <a:r>
              <a:rPr lang="ko-KR" altLang="en-US" dirty="0" smtClean="0"/>
              <a:t>하고 생각하게 </a:t>
            </a:r>
            <a:r>
              <a:rPr lang="ko-KR" altLang="en-US" dirty="0" smtClean="0"/>
              <a:t>되었다</a:t>
            </a:r>
            <a:r>
              <a:rPr lang="en-US" altLang="ko-KR" dirty="0" smtClean="0"/>
              <a:t>. </a:t>
            </a:r>
            <a:endParaRPr lang="en-US" altLang="ko-KR" dirty="0" smtClean="0"/>
          </a:p>
          <a:p>
            <a:pPr rtl="0">
              <a:lnSpc>
                <a:spcPct val="120000"/>
              </a:lnSpc>
            </a:pPr>
            <a:r>
              <a:rPr lang="ko-KR" altLang="en-US" dirty="0" err="1" smtClean="0"/>
              <a:t>김세준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초</a:t>
            </a:r>
            <a:r>
              <a:rPr lang="en-US" altLang="ko-KR" dirty="0" smtClean="0"/>
              <a:t>3) – </a:t>
            </a:r>
            <a:r>
              <a:rPr lang="ko-KR" altLang="en-US" dirty="0" smtClean="0"/>
              <a:t>재미있었고 즐거웠다</a:t>
            </a:r>
            <a:r>
              <a:rPr lang="en-US" altLang="ko-KR" dirty="0" smtClean="0"/>
              <a:t>.</a:t>
            </a:r>
          </a:p>
          <a:p>
            <a:pPr rtl="0">
              <a:lnSpc>
                <a:spcPct val="120000"/>
              </a:lnSpc>
            </a:pPr>
            <a:r>
              <a:rPr lang="ko-KR" altLang="en-US" dirty="0" smtClean="0"/>
              <a:t>이수현 </a:t>
            </a:r>
            <a:r>
              <a:rPr lang="en-US" altLang="ko-KR" dirty="0" smtClean="0"/>
              <a:t>(</a:t>
            </a:r>
            <a:r>
              <a:rPr lang="ko-KR" altLang="en-US" dirty="0" smtClean="0"/>
              <a:t>초</a:t>
            </a:r>
            <a:r>
              <a:rPr lang="en-US" altLang="ko-KR" dirty="0" smtClean="0"/>
              <a:t>3) – </a:t>
            </a:r>
            <a:r>
              <a:rPr lang="ko-KR" altLang="en-US" dirty="0" smtClean="0"/>
              <a:t>용돈을 이제는 줄 것 같았다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돈을 벌어서 좋았다</a:t>
            </a:r>
            <a:r>
              <a:rPr lang="en-US" altLang="ko-KR" dirty="0" smtClean="0"/>
              <a:t>.</a:t>
            </a:r>
          </a:p>
          <a:p>
            <a:pPr rtl="0">
              <a:lnSpc>
                <a:spcPct val="120000"/>
              </a:lnSpc>
            </a:pPr>
            <a:r>
              <a:rPr lang="ko-KR" altLang="en-US" dirty="0" smtClean="0"/>
              <a:t>이명신 </a:t>
            </a:r>
            <a:r>
              <a:rPr lang="en-US" altLang="ko-KR" dirty="0" smtClean="0"/>
              <a:t>(</a:t>
            </a:r>
            <a:r>
              <a:rPr lang="ko-KR" altLang="en-US" dirty="0" smtClean="0"/>
              <a:t>모</a:t>
            </a:r>
            <a:r>
              <a:rPr lang="en-US" altLang="ko-KR" dirty="0" smtClean="0"/>
              <a:t>) – </a:t>
            </a:r>
            <a:r>
              <a:rPr lang="ko-KR" altLang="en-US" dirty="0" smtClean="0"/>
              <a:t>책의 내용이 다채로워서 좋았다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어렸을 때 비슷한 체험을 했었는데 그때는 실패를 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조금 큰 현재는 할 만했고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체험으로 정착이 되었으면 하는 바램이다</a:t>
            </a:r>
            <a:r>
              <a:rPr lang="en-US" altLang="ko-KR" dirty="0" smtClean="0"/>
              <a:t>.</a:t>
            </a:r>
          </a:p>
          <a:p>
            <a:pPr rtl="0">
              <a:lnSpc>
                <a:spcPct val="120000"/>
              </a:lnSpc>
            </a:pPr>
            <a:r>
              <a:rPr lang="ko-KR" altLang="en-US" dirty="0" err="1" smtClean="0"/>
              <a:t>김연홍</a:t>
            </a:r>
            <a:r>
              <a:rPr lang="ko-KR" altLang="en-US" dirty="0" smtClean="0"/>
              <a:t> </a:t>
            </a:r>
            <a:r>
              <a:rPr lang="en-US" altLang="ko-KR" dirty="0" smtClean="0"/>
              <a:t>(</a:t>
            </a:r>
            <a:r>
              <a:rPr lang="ko-KR" altLang="en-US" dirty="0" smtClean="0"/>
              <a:t>모</a:t>
            </a:r>
            <a:r>
              <a:rPr lang="en-US" altLang="ko-KR" dirty="0" smtClean="0"/>
              <a:t>) – </a:t>
            </a:r>
            <a:r>
              <a:rPr lang="en-US" altLang="ko-KR" dirty="0" smtClean="0">
                <a:solidFill>
                  <a:srgbClr val="FF0000"/>
                </a:solidFill>
              </a:rPr>
              <a:t>“</a:t>
            </a:r>
            <a:r>
              <a:rPr lang="ko-KR" altLang="en-US" dirty="0" smtClean="0">
                <a:solidFill>
                  <a:srgbClr val="FF0000"/>
                </a:solidFill>
              </a:rPr>
              <a:t>오늘은 용돈 버는 날</a:t>
            </a:r>
            <a:r>
              <a:rPr lang="en-US" altLang="ko-KR" dirty="0" smtClean="0">
                <a:solidFill>
                  <a:srgbClr val="FF0000"/>
                </a:solidFill>
              </a:rPr>
              <a:t>”</a:t>
            </a:r>
            <a:r>
              <a:rPr lang="ko-KR" altLang="en-US" dirty="0" smtClean="0"/>
              <a:t>이 너무 인상 깊어서 이 책의 앞에 출판되었던  </a:t>
            </a:r>
            <a:r>
              <a:rPr lang="en-US" altLang="ko-KR" dirty="0" smtClean="0">
                <a:solidFill>
                  <a:srgbClr val="00B0F0"/>
                </a:solidFill>
              </a:rPr>
              <a:t>“</a:t>
            </a:r>
            <a:r>
              <a:rPr lang="ko-KR" altLang="en-US" dirty="0" smtClean="0">
                <a:solidFill>
                  <a:srgbClr val="00B0F0"/>
                </a:solidFill>
              </a:rPr>
              <a:t>오늘은 용돈 받는 날</a:t>
            </a:r>
            <a:r>
              <a:rPr lang="en-US" altLang="ko-KR" dirty="0" smtClean="0">
                <a:solidFill>
                  <a:srgbClr val="00B0F0"/>
                </a:solidFill>
              </a:rPr>
              <a:t>＂</a:t>
            </a:r>
            <a:r>
              <a:rPr lang="ko-KR" altLang="en-US" dirty="0" smtClean="0"/>
              <a:t>도 찾아서 읽어보았다</a:t>
            </a:r>
            <a:r>
              <a:rPr lang="en-US" altLang="ko-KR" dirty="0" smtClean="0"/>
              <a:t>. (</a:t>
            </a:r>
            <a:r>
              <a:rPr lang="ko-KR" altLang="en-US" dirty="0" err="1" smtClean="0"/>
              <a:t>수현이와</a:t>
            </a:r>
            <a:r>
              <a:rPr lang="ko-KR" altLang="en-US" dirty="0" smtClean="0"/>
              <a:t> 아빠도 같이 </a:t>
            </a:r>
            <a:r>
              <a:rPr lang="ko-KR" altLang="en-US" dirty="0" err="1" smtClean="0"/>
              <a:t>읽어봄</a:t>
            </a:r>
            <a:r>
              <a:rPr lang="en-US" altLang="ko-KR" dirty="0" smtClean="0"/>
              <a:t>) </a:t>
            </a:r>
            <a:r>
              <a:rPr lang="ko-KR" altLang="en-US" dirty="0" smtClean="0"/>
              <a:t>용돈을 언제 어떻게 줄까 고민했었는데 유용한 이번</a:t>
            </a:r>
            <a:r>
              <a:rPr lang="en-US" altLang="ko-KR" dirty="0" smtClean="0"/>
              <a:t> </a:t>
            </a:r>
            <a:r>
              <a:rPr lang="ko-KR" altLang="en-US" dirty="0" smtClean="0"/>
              <a:t>홈 아르바이트 </a:t>
            </a:r>
            <a:r>
              <a:rPr lang="ko-KR" altLang="en-US" dirty="0" err="1" smtClean="0"/>
              <a:t>체험덕분에</a:t>
            </a:r>
            <a:r>
              <a:rPr lang="ko-KR" altLang="en-US" dirty="0" smtClean="0"/>
              <a:t> 해결되었다</a:t>
            </a:r>
            <a:r>
              <a:rPr lang="en-US" altLang="ko-KR" dirty="0" smtClean="0"/>
              <a:t>.</a:t>
            </a:r>
            <a:endParaRPr lang="en-US" altLang="ko-KR" dirty="0" smtClean="0"/>
          </a:p>
          <a:p>
            <a:pPr rt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266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1 - 2</a:t>
            </a:r>
            <a:r>
              <a:rPr lang="ko-KR" altLang="en-US" dirty="0" smtClean="0">
                <a:latin typeface="+mj-ea"/>
                <a:ea typeface="+mj-ea"/>
              </a:rPr>
              <a:t>회기 </a:t>
            </a:r>
            <a:r>
              <a:rPr lang="en-US" altLang="ko-KR" dirty="0" smtClean="0">
                <a:latin typeface="+mj-ea"/>
                <a:ea typeface="+mj-ea"/>
              </a:rPr>
              <a:t>1</a:t>
            </a:r>
            <a:r>
              <a:rPr lang="ko-KR" altLang="en-US" dirty="0" smtClean="0">
                <a:latin typeface="+mj-ea"/>
                <a:ea typeface="+mj-ea"/>
              </a:rPr>
              <a:t>차 활동 </a:t>
            </a:r>
            <a:r>
              <a:rPr lang="en-US" altLang="ko-KR" dirty="0" smtClean="0">
                <a:latin typeface="+mj-ea"/>
                <a:ea typeface="+mj-ea"/>
              </a:rPr>
              <a:t>– </a:t>
            </a:r>
            <a:r>
              <a:rPr lang="ko-KR" altLang="en-US" dirty="0" smtClean="0">
                <a:latin typeface="+mj-ea"/>
                <a:ea typeface="+mj-ea"/>
              </a:rPr>
              <a:t>책 읽고 이야기 나누기</a:t>
            </a:r>
            <a:r>
              <a:rPr lang="en-US" altLang="ko-KR" dirty="0" smtClean="0"/>
              <a:t>1.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ko-KR" altLang="en-US" dirty="0" err="1" smtClean="0"/>
              <a:t>푸르미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세친구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귀 쫑긋</a:t>
            </a:r>
            <a:endParaRPr lang="ko-KR" altLang="en-US" dirty="0"/>
          </a:p>
        </p:txBody>
      </p:sp>
      <p:pic>
        <p:nvPicPr>
          <p:cNvPr id="7" name="그림 개체 틀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pic>
        <p:nvPicPr>
          <p:cNvPr id="9" name="그림 개체 틀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1</a:t>
            </a:r>
            <a:r>
              <a:rPr lang="ko-KR" altLang="en-US" dirty="0" smtClean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- 2</a:t>
            </a:r>
            <a:r>
              <a:rPr lang="ko-KR" altLang="en-US" dirty="0" smtClean="0">
                <a:latin typeface="+mj-ea"/>
                <a:ea typeface="+mj-ea"/>
              </a:rPr>
              <a:t>회기 </a:t>
            </a:r>
            <a:r>
              <a:rPr lang="en-US" altLang="ko-KR" dirty="0" smtClean="0">
                <a:latin typeface="+mj-ea"/>
                <a:ea typeface="+mj-ea"/>
              </a:rPr>
              <a:t>1</a:t>
            </a:r>
            <a:r>
              <a:rPr lang="ko-KR" altLang="en-US" dirty="0" smtClean="0">
                <a:latin typeface="+mj-ea"/>
                <a:ea typeface="+mj-ea"/>
              </a:rPr>
              <a:t>차 활동 </a:t>
            </a:r>
            <a:r>
              <a:rPr lang="en-US" altLang="ko-KR" dirty="0" smtClean="0">
                <a:latin typeface="+mj-ea"/>
                <a:ea typeface="+mj-ea"/>
              </a:rPr>
              <a:t>– </a:t>
            </a:r>
            <a:r>
              <a:rPr lang="ko-KR" altLang="en-US" dirty="0" smtClean="0">
                <a:latin typeface="+mj-ea"/>
                <a:ea typeface="+mj-ea"/>
              </a:rPr>
              <a:t>책 읽고 이야기 나누기</a:t>
            </a:r>
            <a:r>
              <a:rPr lang="en-US" altLang="ko-KR" dirty="0" smtClean="0">
                <a:latin typeface="+mj-ea"/>
                <a:ea typeface="+mj-ea"/>
              </a:rPr>
              <a:t>2.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진지한 </a:t>
            </a:r>
            <a:r>
              <a:rPr lang="ko-KR" altLang="en-US" dirty="0" err="1" smtClean="0"/>
              <a:t>열띈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독후이야기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열심히 작성한 워크북 </a:t>
            </a:r>
            <a:r>
              <a:rPr lang="ko-KR" altLang="en-US" dirty="0" err="1" smtClean="0"/>
              <a:t>활동지</a:t>
            </a:r>
            <a:endParaRPr lang="ko-KR" altLang="en-US" dirty="0"/>
          </a:p>
        </p:txBody>
      </p:sp>
      <p:pic>
        <p:nvPicPr>
          <p:cNvPr id="3" name="그림 개체 틀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pic>
        <p:nvPicPr>
          <p:cNvPr id="8" name="그림 개체 틀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6" r="13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086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090448" cy="1082674"/>
          </a:xfrm>
        </p:spPr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1 – 2</a:t>
            </a:r>
            <a:r>
              <a:rPr lang="ko-KR" altLang="en-US" dirty="0" smtClean="0"/>
              <a:t>회기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 활동</a:t>
            </a:r>
            <a:r>
              <a:rPr lang="en-US" altLang="ko-KR" dirty="0" smtClean="0"/>
              <a:t>-</a:t>
            </a:r>
            <a:r>
              <a:rPr lang="ko-KR" altLang="en-US" dirty="0" smtClean="0"/>
              <a:t>책 읽고 이야기 나누기</a:t>
            </a:r>
            <a:r>
              <a:rPr lang="en-US" altLang="ko-KR" dirty="0" smtClean="0"/>
              <a:t>3.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오늘은 용돈 버는 날 책을 각자 집에서 읽고 모여서 워크북 </a:t>
            </a:r>
            <a:r>
              <a:rPr lang="ko-KR" altLang="en-US" dirty="0" err="1" smtClean="0"/>
              <a:t>활동지를</a:t>
            </a:r>
            <a:r>
              <a:rPr lang="ko-KR" altLang="en-US" dirty="0" smtClean="0"/>
              <a:t> 함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err="1" smtClean="0"/>
              <a:t>세아는</a:t>
            </a:r>
            <a:r>
              <a:rPr lang="ko-KR" altLang="en-US" dirty="0" smtClean="0"/>
              <a:t> 이 책이 재미없었다고 했고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세준이와</a:t>
            </a:r>
            <a:r>
              <a:rPr lang="ko-KR" altLang="en-US" dirty="0" smtClean="0"/>
              <a:t> 수현이는 재미있었다고 함</a:t>
            </a:r>
            <a:r>
              <a:rPr lang="en-US" altLang="ko-KR" dirty="0" smtClean="0"/>
              <a:t>.(</a:t>
            </a:r>
            <a:r>
              <a:rPr lang="ko-KR" altLang="en-US" dirty="0" smtClean="0"/>
              <a:t>문학을 좋아하는 </a:t>
            </a:r>
            <a:r>
              <a:rPr lang="ko-KR" altLang="en-US" dirty="0" err="1" smtClean="0"/>
              <a:t>세아</a:t>
            </a:r>
            <a:r>
              <a:rPr lang="en-US" altLang="ko-KR" dirty="0" smtClean="0"/>
              <a:t>~ </a:t>
            </a:r>
            <a:r>
              <a:rPr lang="ko-KR" altLang="en-US" dirty="0" err="1" smtClean="0"/>
              <a:t>비문학을</a:t>
            </a:r>
            <a:r>
              <a:rPr lang="ko-KR" altLang="en-US" dirty="0" smtClean="0"/>
              <a:t> 좋아하는 </a:t>
            </a:r>
            <a:r>
              <a:rPr lang="ko-KR" altLang="en-US" dirty="0" err="1" smtClean="0"/>
              <a:t>세준이와</a:t>
            </a:r>
            <a:r>
              <a:rPr lang="ko-KR" altLang="en-US" dirty="0" smtClean="0"/>
              <a:t> 수현이</a:t>
            </a:r>
            <a:r>
              <a:rPr lang="en-US" altLang="ko-KR" dirty="0" smtClean="0"/>
              <a:t>~ </a:t>
            </a:r>
            <a:r>
              <a:rPr lang="ko-KR" altLang="en-US" dirty="0" smtClean="0"/>
              <a:t>본 경제활동이 끝나고 나서 문학관련 책을 이렇게 활동해보자고 다짐하게 됨</a:t>
            </a:r>
            <a:r>
              <a:rPr lang="en-US" altLang="ko-KR" dirty="0" smtClean="0"/>
              <a:t>)</a:t>
            </a:r>
          </a:p>
          <a:p>
            <a:pPr rtl="0"/>
            <a:r>
              <a:rPr lang="ko-KR" altLang="en-US" dirty="0" smtClean="0"/>
              <a:t>아직 용돈을 받지 않고 있는 </a:t>
            </a:r>
            <a:r>
              <a:rPr lang="ko-KR" altLang="en-US" dirty="0" err="1" smtClean="0"/>
              <a:t>푸르미</a:t>
            </a:r>
            <a:r>
              <a:rPr lang="ko-KR" altLang="en-US" dirty="0" smtClean="0"/>
              <a:t> 세친구들에게는 이번 책이 더욱 더 </a:t>
            </a:r>
            <a:r>
              <a:rPr lang="ko-KR" altLang="en-US" dirty="0" err="1" smtClean="0"/>
              <a:t>와닿는</a:t>
            </a:r>
            <a:r>
              <a:rPr lang="ko-KR" altLang="en-US" dirty="0" smtClean="0"/>
              <a:t> 것 같았고 이제는 진짜로 용돈을 받을 수 있게 될 거라는 기대를 한 </a:t>
            </a:r>
            <a:r>
              <a:rPr lang="ko-KR" altLang="en-US" dirty="0" err="1" smtClean="0"/>
              <a:t>껏</a:t>
            </a:r>
            <a:r>
              <a:rPr lang="ko-KR" altLang="en-US" dirty="0" smtClean="0"/>
              <a:t> 함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smtClean="0"/>
              <a:t>워크북활동과 이야기를 다 나눈 후 관련 </a:t>
            </a:r>
            <a:r>
              <a:rPr lang="ko-KR" altLang="en-US" dirty="0" err="1" smtClean="0"/>
              <a:t>추가영상을</a:t>
            </a:r>
            <a:r>
              <a:rPr lang="ko-KR" altLang="en-US" dirty="0" smtClean="0"/>
              <a:t> 찾아 봄</a:t>
            </a:r>
            <a:r>
              <a:rPr lang="en-US" altLang="ko-KR" dirty="0" smtClean="0"/>
              <a:t>. ( </a:t>
            </a:r>
            <a:r>
              <a:rPr lang="ko-KR" altLang="en-US" dirty="0" err="1" smtClean="0"/>
              <a:t>아나바다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주식이란</a:t>
            </a:r>
            <a:r>
              <a:rPr lang="en-US" altLang="ko-KR" dirty="0" smtClean="0"/>
              <a:t>?, </a:t>
            </a:r>
            <a:r>
              <a:rPr lang="ko-KR" altLang="en-US" dirty="0" smtClean="0"/>
              <a:t>초</a:t>
            </a:r>
            <a:r>
              <a:rPr lang="en-US" altLang="ko-KR" dirty="0" smtClean="0"/>
              <a:t>3 </a:t>
            </a:r>
            <a:r>
              <a:rPr lang="ko-KR" altLang="en-US" dirty="0" smtClean="0"/>
              <a:t>어린이 경제</a:t>
            </a:r>
            <a:r>
              <a:rPr lang="en-US" altLang="ko-KR" dirty="0" smtClean="0"/>
              <a:t>)</a:t>
            </a:r>
          </a:p>
          <a:p>
            <a:pPr marL="0" indent="0" rtl="0">
              <a:buNone/>
            </a:pPr>
            <a:endParaRPr lang="en-US" altLang="ko-KR" dirty="0" smtClean="0"/>
          </a:p>
          <a:p>
            <a:pPr marL="0" indent="0" rtl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6146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/>
              <a:t>2</a:t>
            </a:r>
            <a:r>
              <a:rPr lang="en-US" altLang="ko-KR" dirty="0" smtClean="0">
                <a:latin typeface="+mj-ea"/>
                <a:ea typeface="+mj-ea"/>
              </a:rPr>
              <a:t> - 2</a:t>
            </a:r>
            <a:r>
              <a:rPr lang="ko-KR" altLang="en-US" dirty="0" smtClean="0">
                <a:latin typeface="+mj-ea"/>
                <a:ea typeface="+mj-ea"/>
              </a:rPr>
              <a:t>회기 </a:t>
            </a:r>
            <a:r>
              <a:rPr lang="en-US" altLang="ko-KR" dirty="0"/>
              <a:t>2</a:t>
            </a:r>
            <a:r>
              <a:rPr lang="ko-KR" altLang="en-US" dirty="0" smtClean="0">
                <a:latin typeface="+mj-ea"/>
                <a:ea typeface="+mj-ea"/>
              </a:rPr>
              <a:t>차 활동 </a:t>
            </a:r>
            <a:r>
              <a:rPr lang="en-US" altLang="ko-KR" dirty="0" smtClean="0">
                <a:latin typeface="+mj-ea"/>
                <a:ea typeface="+mj-ea"/>
              </a:rPr>
              <a:t>– </a:t>
            </a:r>
            <a:r>
              <a:rPr lang="ko-KR" altLang="en-US" dirty="0" smtClean="0">
                <a:latin typeface="+mj-ea"/>
                <a:ea typeface="+mj-ea"/>
              </a:rPr>
              <a:t>홈 아르바이트 정산하기 </a:t>
            </a:r>
            <a:r>
              <a:rPr lang="en-US" altLang="ko-KR" dirty="0" smtClean="0">
                <a:latin typeface="+mj-ea"/>
                <a:ea typeface="+mj-ea"/>
              </a:rPr>
              <a:t>1.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4105668" cy="407640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smtClean="0"/>
              <a:t>홈 아르바이트 항목을 읽어주는 </a:t>
            </a:r>
            <a:r>
              <a:rPr lang="ko-KR" altLang="en-US" dirty="0" err="1" smtClean="0"/>
              <a:t>세아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ko-KR" altLang="en-US" dirty="0" err="1" smtClean="0"/>
              <a:t>수현이의</a:t>
            </a:r>
            <a:r>
              <a:rPr lang="ko-KR" altLang="en-US" dirty="0" smtClean="0"/>
              <a:t> 홈 아르바이트 내역</a:t>
            </a:r>
            <a:endParaRPr lang="ko-KR" altLang="en-US" dirty="0"/>
          </a:p>
        </p:txBody>
      </p:sp>
      <p:pic>
        <p:nvPicPr>
          <p:cNvPr id="9" name="그림 개체 틀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/>
      </p:pic>
      <p:pic>
        <p:nvPicPr>
          <p:cNvPr id="12" name="그림 개체 틀 11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r="16856"/>
          <a:stretch>
            <a:fillRect/>
          </a:stretch>
        </p:blipFill>
        <p:spPr>
          <a:xfrm>
            <a:off x="119336" y="887538"/>
            <a:ext cx="5014913" cy="4259262"/>
          </a:xfrm>
        </p:spPr>
      </p:pic>
    </p:spTree>
    <p:extLst>
      <p:ext uri="{BB962C8B-B14F-4D97-AF65-F5344CB8AC3E}">
        <p14:creationId xmlns:p14="http://schemas.microsoft.com/office/powerpoint/2010/main" val="38456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2 – 2</a:t>
            </a:r>
            <a:r>
              <a:rPr lang="ko-KR" altLang="en-US" dirty="0" smtClean="0">
                <a:latin typeface="+mj-ea"/>
                <a:ea typeface="+mj-ea"/>
              </a:rPr>
              <a:t>회기 </a:t>
            </a:r>
            <a:r>
              <a:rPr lang="en-US" altLang="ko-KR" dirty="0"/>
              <a:t>2</a:t>
            </a:r>
            <a:r>
              <a:rPr lang="ko-KR" altLang="en-US" dirty="0" smtClean="0">
                <a:latin typeface="+mj-ea"/>
                <a:ea typeface="+mj-ea"/>
              </a:rPr>
              <a:t>차 활동 </a:t>
            </a:r>
            <a:r>
              <a:rPr lang="en-US" altLang="ko-KR" dirty="0" smtClean="0">
                <a:latin typeface="+mj-ea"/>
                <a:ea typeface="+mj-ea"/>
              </a:rPr>
              <a:t>– </a:t>
            </a:r>
            <a:r>
              <a:rPr lang="ko-KR" altLang="en-US" dirty="0"/>
              <a:t>홈 아르바이트 정산하기 </a:t>
            </a:r>
            <a:r>
              <a:rPr lang="en-US" altLang="ko-KR" dirty="0" smtClean="0">
                <a:latin typeface="+mj-ea"/>
                <a:ea typeface="+mj-ea"/>
              </a:rPr>
              <a:t>2.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ko-KR" altLang="en-US" dirty="0" err="1" smtClean="0"/>
              <a:t>세아의</a:t>
            </a:r>
            <a:r>
              <a:rPr lang="ko-KR" altLang="en-US" dirty="0" smtClean="0"/>
              <a:t> 홈 아르바이트 항목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ko-KR" altLang="en-US" dirty="0" err="1" smtClean="0"/>
              <a:t>세준이의</a:t>
            </a:r>
            <a:r>
              <a:rPr lang="ko-KR" altLang="en-US" dirty="0" smtClean="0"/>
              <a:t> 홈 아르바이트 항목</a:t>
            </a:r>
            <a:endParaRPr lang="ko-KR" altLang="en-US" dirty="0"/>
          </a:p>
        </p:txBody>
      </p:sp>
      <p:pic>
        <p:nvPicPr>
          <p:cNvPr id="6" name="그림 개체 틀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8" r="20978"/>
          <a:stretch>
            <a:fillRect/>
          </a:stretch>
        </p:blipFill>
        <p:spPr>
          <a:xfrm rot="5400000">
            <a:off x="991011" y="1134442"/>
            <a:ext cx="3751263" cy="3638550"/>
          </a:xfrm>
        </p:spPr>
      </p:pic>
      <p:pic>
        <p:nvPicPr>
          <p:cNvPr id="9" name="그림 개체 틀 8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0" r="20990"/>
          <a:stretch>
            <a:fillRect/>
          </a:stretch>
        </p:blipFill>
        <p:spPr>
          <a:xfrm rot="5400000">
            <a:off x="5475288" y="1169988"/>
            <a:ext cx="3749675" cy="3638550"/>
          </a:xfrm>
        </p:spPr>
      </p:pic>
    </p:spTree>
    <p:extLst>
      <p:ext uri="{BB962C8B-B14F-4D97-AF65-F5344CB8AC3E}">
        <p14:creationId xmlns:p14="http://schemas.microsoft.com/office/powerpoint/2010/main" val="12769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090448" cy="1082674"/>
          </a:xfrm>
        </p:spPr>
        <p:txBody>
          <a:bodyPr rtlCol="0"/>
          <a:lstStyle/>
          <a:p>
            <a:r>
              <a:rPr lang="ko-KR" altLang="en-US" dirty="0"/>
              <a:t>목차</a:t>
            </a:r>
            <a:r>
              <a:rPr lang="en-US" altLang="ko-KR" dirty="0"/>
              <a:t>2 – 2</a:t>
            </a:r>
            <a:r>
              <a:rPr lang="ko-KR" altLang="en-US" dirty="0"/>
              <a:t>회기 </a:t>
            </a:r>
            <a:r>
              <a:rPr lang="en-US" altLang="ko-KR" dirty="0"/>
              <a:t>2</a:t>
            </a:r>
            <a:r>
              <a:rPr lang="ko-KR" altLang="en-US" dirty="0"/>
              <a:t>차 활동 </a:t>
            </a:r>
            <a:r>
              <a:rPr lang="en-US" altLang="ko-KR" dirty="0"/>
              <a:t>– </a:t>
            </a:r>
            <a:r>
              <a:rPr lang="ko-KR" altLang="en-US" dirty="0"/>
              <a:t>홈 아르바이트 정산하기 </a:t>
            </a:r>
            <a:r>
              <a:rPr lang="en-US" altLang="ko-KR" dirty="0" smtClean="0"/>
              <a:t>3.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ko-KR" altLang="en-US" dirty="0" smtClean="0"/>
              <a:t>세 친구들이 돌아가며 홈 아르바이트 항목을 </a:t>
            </a:r>
            <a:r>
              <a:rPr lang="ko-KR" altLang="en-US" dirty="0" err="1" smtClean="0"/>
              <a:t>읽어봄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smtClean="0"/>
              <a:t>수현 </a:t>
            </a:r>
            <a:r>
              <a:rPr lang="en-US" altLang="ko-KR" dirty="0" smtClean="0"/>
              <a:t>1600</a:t>
            </a:r>
            <a:r>
              <a:rPr lang="ko-KR" altLang="en-US" dirty="0" smtClean="0"/>
              <a:t>원</a:t>
            </a:r>
            <a:r>
              <a:rPr lang="en-US" altLang="ko-KR" dirty="0" smtClean="0"/>
              <a:t>/ </a:t>
            </a:r>
            <a:r>
              <a:rPr lang="ko-KR" altLang="en-US" dirty="0" smtClean="0"/>
              <a:t>세준 </a:t>
            </a:r>
            <a:r>
              <a:rPr lang="en-US" altLang="ko-KR" dirty="0" smtClean="0"/>
              <a:t>400</a:t>
            </a:r>
            <a:r>
              <a:rPr lang="ko-KR" altLang="en-US" dirty="0" smtClean="0"/>
              <a:t>원 </a:t>
            </a:r>
            <a:r>
              <a:rPr lang="en-US" altLang="ko-KR" dirty="0" smtClean="0"/>
              <a:t>/ </a:t>
            </a:r>
            <a:r>
              <a:rPr lang="ko-KR" altLang="en-US" dirty="0" err="1" smtClean="0"/>
              <a:t>세아</a:t>
            </a:r>
            <a:r>
              <a:rPr lang="ko-KR" altLang="en-US" dirty="0" smtClean="0"/>
              <a:t> </a:t>
            </a:r>
            <a:r>
              <a:rPr lang="en-US" altLang="ko-KR" dirty="0" smtClean="0"/>
              <a:t>300</a:t>
            </a:r>
            <a:r>
              <a:rPr lang="ko-KR" altLang="en-US" dirty="0" smtClean="0"/>
              <a:t>원을 </a:t>
            </a:r>
            <a:r>
              <a:rPr lang="ko-KR" altLang="en-US" dirty="0" err="1" smtClean="0"/>
              <a:t>벌어봄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smtClean="0"/>
              <a:t>홈 아르바이트에 가장 적극적이던 수현이</a:t>
            </a:r>
            <a:r>
              <a:rPr lang="en-US" altLang="ko-KR" dirty="0" smtClean="0"/>
              <a:t>! 7</a:t>
            </a:r>
            <a:r>
              <a:rPr lang="ko-KR" altLang="en-US" dirty="0" smtClean="0"/>
              <a:t>월부터는 부모님 안마는 </a:t>
            </a:r>
            <a:r>
              <a:rPr lang="ko-KR" altLang="en-US" dirty="0" err="1" smtClean="0"/>
              <a:t>수현이가</a:t>
            </a:r>
            <a:r>
              <a:rPr lang="ko-KR" altLang="en-US" dirty="0" smtClean="0"/>
              <a:t> 안마해드리고 </a:t>
            </a:r>
            <a:r>
              <a:rPr lang="ko-KR" altLang="en-US" dirty="0" err="1" smtClean="0"/>
              <a:t>싶을때가</a:t>
            </a:r>
            <a:r>
              <a:rPr lang="ko-KR" altLang="en-US" dirty="0" smtClean="0"/>
              <a:t> 아닌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부모님의 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요청</a:t>
            </a:r>
            <a:r>
              <a:rPr lang="en-US" altLang="ko-KR" dirty="0" smtClean="0"/>
              <a:t>＇</a:t>
            </a:r>
            <a:r>
              <a:rPr lang="ko-KR" altLang="en-US" dirty="0" smtClean="0"/>
              <a:t>시로 바꾸어서 하기로 함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err="1" smtClean="0"/>
              <a:t>둥이인</a:t>
            </a:r>
            <a:r>
              <a:rPr lang="ko-KR" altLang="en-US" dirty="0" smtClean="0"/>
              <a:t> 세준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세아는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세준이가</a:t>
            </a:r>
            <a:r>
              <a:rPr lang="ko-KR" altLang="en-US" dirty="0" smtClean="0"/>
              <a:t> 안마를 </a:t>
            </a:r>
            <a:r>
              <a:rPr lang="ko-KR" altLang="en-US" dirty="0" err="1" smtClean="0"/>
              <a:t>하게되면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세아는</a:t>
            </a:r>
            <a:r>
              <a:rPr lang="ko-KR" altLang="en-US" dirty="0" smtClean="0"/>
              <a:t> 안마를 못하는 상황이 </a:t>
            </a:r>
            <a:r>
              <a:rPr lang="ko-KR" altLang="en-US" dirty="0" err="1" smtClean="0"/>
              <a:t>발생하는등</a:t>
            </a:r>
            <a:r>
              <a:rPr lang="ko-KR" altLang="en-US" dirty="0" smtClean="0"/>
              <a:t> 한집에 </a:t>
            </a:r>
            <a:r>
              <a:rPr lang="ko-KR" altLang="en-US" dirty="0" err="1" smtClean="0"/>
              <a:t>알바생이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두명이라</a:t>
            </a:r>
            <a:r>
              <a:rPr lang="ko-KR" altLang="en-US" dirty="0" smtClean="0"/>
              <a:t> 피해가 있었음</a:t>
            </a:r>
            <a:r>
              <a:rPr lang="en-US" altLang="ko-KR" dirty="0" smtClean="0"/>
              <a:t>. 7</a:t>
            </a:r>
            <a:r>
              <a:rPr lang="ko-KR" altLang="en-US" dirty="0" smtClean="0"/>
              <a:t>월부터는 아르바이트 항목을 더 추가하고 조금 더 빠르게 행동해보기로 함</a:t>
            </a:r>
            <a:r>
              <a:rPr lang="en-US" altLang="ko-KR" dirty="0" smtClean="0"/>
              <a:t>.</a:t>
            </a:r>
          </a:p>
          <a:p>
            <a:pPr rtl="0"/>
            <a:r>
              <a:rPr lang="ko-KR" altLang="en-US" dirty="0" smtClean="0"/>
              <a:t>세 아이들 모두 홈 아르바이트의 단가 인상을 요구하였으나 노동력의 가치에 대해 이야기하며 스킬이 늘면 그때 인상해주겠다고 하였음</a:t>
            </a:r>
            <a:r>
              <a:rPr lang="en-US" altLang="ko-KR" dirty="0" smtClean="0"/>
              <a:t>.</a:t>
            </a:r>
          </a:p>
          <a:p>
            <a:pPr marL="0" indent="0" rtl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3726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 smtClean="0">
                <a:latin typeface="+mj-ea"/>
                <a:ea typeface="+mj-ea"/>
              </a:rPr>
              <a:t>목차</a:t>
            </a:r>
            <a:r>
              <a:rPr lang="en-US" altLang="ko-KR" dirty="0" smtClean="0">
                <a:latin typeface="+mj-ea"/>
                <a:ea typeface="+mj-ea"/>
              </a:rPr>
              <a:t>3 – </a:t>
            </a:r>
            <a:r>
              <a:rPr lang="ko-KR" altLang="en-US" dirty="0" err="1" smtClean="0">
                <a:latin typeface="+mj-ea"/>
                <a:ea typeface="+mj-ea"/>
              </a:rPr>
              <a:t>키즈장터</a:t>
            </a:r>
            <a:r>
              <a:rPr lang="ko-KR" altLang="en-US" dirty="0" smtClean="0">
                <a:latin typeface="+mj-ea"/>
                <a:ea typeface="+mj-ea"/>
              </a:rPr>
              <a:t> 참가</a:t>
            </a:r>
            <a:r>
              <a:rPr lang="en-US" altLang="ko-KR" dirty="0" smtClean="0">
                <a:latin typeface="+mj-ea"/>
                <a:ea typeface="+mj-ea"/>
              </a:rPr>
              <a:t>(7</a:t>
            </a:r>
            <a:r>
              <a:rPr lang="ko-KR" altLang="en-US" dirty="0" smtClean="0">
                <a:latin typeface="+mj-ea"/>
                <a:ea typeface="+mj-ea"/>
              </a:rPr>
              <a:t>월</a:t>
            </a:r>
            <a:r>
              <a:rPr lang="en-US" altLang="ko-KR" dirty="0" smtClean="0">
                <a:latin typeface="+mj-ea"/>
                <a:ea typeface="+mj-ea"/>
              </a:rPr>
              <a:t>13</a:t>
            </a:r>
            <a:r>
              <a:rPr lang="ko-KR" altLang="en-US" dirty="0" smtClean="0">
                <a:latin typeface="+mj-ea"/>
                <a:ea typeface="+mj-ea"/>
              </a:rPr>
              <a:t>일 다대포해수욕장</a:t>
            </a:r>
            <a:r>
              <a:rPr lang="en-US" altLang="ko-KR" dirty="0" smtClean="0">
                <a:latin typeface="+mj-ea"/>
                <a:ea typeface="+mj-ea"/>
              </a:rPr>
              <a:t>) 2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807968" y="1828800"/>
            <a:ext cx="4860032" cy="3474720"/>
          </a:xfrm>
        </p:spPr>
        <p:txBody>
          <a:bodyPr rtlCol="0"/>
          <a:lstStyle/>
          <a:p>
            <a:pPr rtl="0"/>
            <a:r>
              <a:rPr lang="ko-KR" altLang="en-US" dirty="0" smtClean="0"/>
              <a:t>이번 활동을 통해 </a:t>
            </a:r>
            <a:r>
              <a:rPr lang="ko-KR" altLang="en-US" dirty="0" err="1" smtClean="0"/>
              <a:t>알게된</a:t>
            </a:r>
            <a:r>
              <a:rPr lang="ko-KR" altLang="en-US" dirty="0" smtClean="0"/>
              <a:t> 중고장터</a:t>
            </a:r>
            <a:r>
              <a:rPr lang="en-US" altLang="ko-KR" dirty="0" smtClean="0"/>
              <a:t>! </a:t>
            </a:r>
            <a:r>
              <a:rPr lang="ko-KR" altLang="en-US" dirty="0"/>
              <a:t> </a:t>
            </a:r>
            <a:r>
              <a:rPr lang="ko-KR" altLang="en-US" dirty="0" smtClean="0"/>
              <a:t>  </a:t>
            </a:r>
            <a:r>
              <a:rPr lang="ko-KR" altLang="en-US" dirty="0" err="1" smtClean="0"/>
              <a:t>배운것을</a:t>
            </a:r>
            <a:r>
              <a:rPr lang="ko-KR" altLang="en-US" dirty="0" smtClean="0"/>
              <a:t> 제대로 실천해 보기 도전</a:t>
            </a:r>
            <a:r>
              <a:rPr lang="en-US" altLang="ko-KR" dirty="0" smtClean="0"/>
              <a:t>~~</a:t>
            </a:r>
            <a:endParaRPr lang="en-US" altLang="ko-KR" dirty="0" smtClean="0"/>
          </a:p>
          <a:p>
            <a:pPr rtl="0"/>
            <a:r>
              <a:rPr lang="en-US" altLang="ko-KR" dirty="0" smtClean="0"/>
              <a:t>7</a:t>
            </a:r>
            <a:r>
              <a:rPr lang="ko-KR" altLang="en-US" dirty="0" smtClean="0"/>
              <a:t>월</a:t>
            </a:r>
            <a:r>
              <a:rPr lang="en-US" altLang="ko-KR" dirty="0" smtClean="0"/>
              <a:t>13</a:t>
            </a:r>
            <a:r>
              <a:rPr lang="ko-KR" altLang="en-US" dirty="0" smtClean="0"/>
              <a:t>일 다대포해수욕장에 지역 </a:t>
            </a:r>
            <a:r>
              <a:rPr lang="ko-KR" altLang="en-US" dirty="0" err="1" smtClean="0"/>
              <a:t>프리마켓이</a:t>
            </a:r>
            <a:r>
              <a:rPr lang="ko-KR" altLang="en-US" dirty="0" smtClean="0"/>
              <a:t> 열리는데 </a:t>
            </a:r>
            <a:r>
              <a:rPr lang="ko-KR" altLang="en-US" dirty="0" err="1" smtClean="0"/>
              <a:t>키즈셀러모집이</a:t>
            </a:r>
            <a:r>
              <a:rPr lang="ko-KR" altLang="en-US" dirty="0" smtClean="0"/>
              <a:t> 있어서 신청했는데 확정됨</a:t>
            </a:r>
            <a:r>
              <a:rPr lang="en-US" altLang="ko-KR" dirty="0"/>
              <a:t>.</a:t>
            </a:r>
            <a:endParaRPr lang="en-US" altLang="ko-KR" dirty="0" smtClean="0"/>
          </a:p>
          <a:p>
            <a:pPr rtl="0"/>
            <a:r>
              <a:rPr lang="ko-KR" altLang="en-US" dirty="0" smtClean="0"/>
              <a:t>우리 아이들이 책에서 배운 데로 찐</a:t>
            </a:r>
            <a:r>
              <a:rPr lang="en-US" altLang="ko-KR" dirty="0" smtClean="0"/>
              <a:t>~~</a:t>
            </a:r>
            <a:r>
              <a:rPr lang="ko-KR" altLang="en-US" dirty="0" smtClean="0"/>
              <a:t>으로 판매를 할 예정</a:t>
            </a:r>
            <a:r>
              <a:rPr lang="en-US" altLang="ko-KR" dirty="0" smtClean="0"/>
              <a:t>!! (7</a:t>
            </a:r>
            <a:r>
              <a:rPr lang="ko-KR" altLang="en-US" dirty="0" smtClean="0"/>
              <a:t>월</a:t>
            </a:r>
            <a:r>
              <a:rPr lang="en-US" altLang="ko-KR" dirty="0" smtClean="0"/>
              <a:t>13</a:t>
            </a:r>
            <a:r>
              <a:rPr lang="ko-KR" altLang="en-US" dirty="0" smtClean="0"/>
              <a:t>일 장터 활동사진 업로드</a:t>
            </a:r>
            <a:r>
              <a:rPr lang="en-US" altLang="ko-KR" dirty="0" smtClean="0"/>
              <a:t>)</a:t>
            </a:r>
          </a:p>
          <a:p>
            <a:pPr rtl="0"/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584116"/>
            <a:ext cx="3096344" cy="437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5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10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ko-KR" altLang="en-US" dirty="0"/>
              <a:t>목차</a:t>
            </a:r>
            <a:r>
              <a:rPr lang="en-US" altLang="ko-KR" dirty="0"/>
              <a:t>3 – </a:t>
            </a:r>
            <a:r>
              <a:rPr lang="ko-KR" altLang="en-US" dirty="0" err="1"/>
              <a:t>키즈장터</a:t>
            </a:r>
            <a:r>
              <a:rPr lang="ko-KR" altLang="en-US" dirty="0"/>
              <a:t> 참가</a:t>
            </a:r>
            <a:r>
              <a:rPr lang="en-US" altLang="ko-KR" dirty="0"/>
              <a:t>(7</a:t>
            </a:r>
            <a:r>
              <a:rPr lang="ko-KR" altLang="en-US" dirty="0"/>
              <a:t>월</a:t>
            </a:r>
            <a:r>
              <a:rPr lang="en-US" altLang="ko-KR" dirty="0"/>
              <a:t>13</a:t>
            </a:r>
            <a:r>
              <a:rPr lang="ko-KR" altLang="en-US" dirty="0"/>
              <a:t>일 다대포해수욕장</a:t>
            </a:r>
            <a:r>
              <a:rPr lang="en-US" altLang="ko-KR" dirty="0" smtClean="0"/>
              <a:t>) 1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0" name="그림 개체 틀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b="9254"/>
          <a:stretch>
            <a:fillRect/>
          </a:stretch>
        </p:blipFill>
        <p:spPr>
          <a:xfrm>
            <a:off x="992188" y="1112838"/>
            <a:ext cx="8343900" cy="3829050"/>
          </a:xfrm>
        </p:spPr>
      </p:pic>
      <p:sp>
        <p:nvSpPr>
          <p:cNvPr id="12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1028580" y="5181600"/>
            <a:ext cx="8379787" cy="540000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[</a:t>
            </a:r>
            <a:r>
              <a:rPr lang="ko-KR" altLang="en-US" dirty="0" smtClean="0"/>
              <a:t>아</a:t>
            </a:r>
            <a:r>
              <a:rPr lang="en-US" altLang="ko-KR" dirty="0" smtClean="0"/>
              <a:t>.</a:t>
            </a:r>
            <a:r>
              <a:rPr lang="ko-KR" altLang="en-US" dirty="0" smtClean="0"/>
              <a:t>나</a:t>
            </a:r>
            <a:r>
              <a:rPr lang="en-US" altLang="ko-KR" dirty="0" smtClean="0"/>
              <a:t>.</a:t>
            </a:r>
            <a:r>
              <a:rPr lang="ko-KR" altLang="en-US" dirty="0" smtClean="0"/>
              <a:t>바</a:t>
            </a:r>
            <a:r>
              <a:rPr lang="en-US" altLang="ko-KR" dirty="0" smtClean="0"/>
              <a:t>.</a:t>
            </a:r>
            <a:r>
              <a:rPr lang="ko-KR" altLang="en-US" dirty="0" smtClean="0"/>
              <a:t>다</a:t>
            </a:r>
            <a:r>
              <a:rPr lang="en-US" altLang="ko-KR" dirty="0" smtClean="0"/>
              <a:t>]</a:t>
            </a:r>
            <a:r>
              <a:rPr lang="ko-KR" altLang="en-US" dirty="0" smtClean="0"/>
              <a:t> 영상을 보며 </a:t>
            </a:r>
            <a:r>
              <a:rPr lang="en-US" altLang="ko-KR" dirty="0" smtClean="0"/>
              <a:t>7</a:t>
            </a:r>
            <a:r>
              <a:rPr lang="ko-KR" altLang="en-US" dirty="0" smtClean="0"/>
              <a:t>월</a:t>
            </a:r>
            <a:r>
              <a:rPr lang="en-US" altLang="ko-KR" dirty="0" smtClean="0"/>
              <a:t>13</a:t>
            </a:r>
            <a:r>
              <a:rPr lang="ko-KR" altLang="en-US" dirty="0" smtClean="0"/>
              <a:t>일 다대포해수욕장에서 장터를 어떻게 꾸려 나갈지 이야기함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08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아이들과 친구들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372_TF03896101.potx" id="{AC38D229-DB81-4940-95F9-7A21043C8B1D}" vid="{599C334E-256C-4830-BD57-5D3821722BD0}"/>
    </a:ext>
  </a:extLst>
</a:theme>
</file>

<file path=ppt/theme/theme2.xml><?xml version="1.0" encoding="utf-8"?>
<a:theme xmlns:a="http://schemas.openxmlformats.org/drawingml/2006/main" name="Office 테마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A15C6C-6BB6-4DB6-B7D6-7F14EAB2CC5C}">
  <ds:schemaRefs>
    <ds:schemaRef ds:uri="40262f94-9f35-4ac3-9a90-690165a166b7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어린이 야외 활동 교육 프레젠테이션, 앨범(와이드스크린)</Template>
  <TotalTime>72</TotalTime>
  <Words>656</Words>
  <Application>Microsoft Office PowerPoint</Application>
  <PresentationFormat>와이드스크린</PresentationFormat>
  <Paragraphs>59</Paragraphs>
  <Slides>11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7" baseType="lpstr">
      <vt:lpstr>돋움</vt:lpstr>
      <vt:lpstr>맑은 고딕</vt:lpstr>
      <vt:lpstr>Batang</vt:lpstr>
      <vt:lpstr>Batang</vt:lpstr>
      <vt:lpstr>Arial</vt:lpstr>
      <vt:lpstr>아이들과 친구들 16x9</vt:lpstr>
      <vt:lpstr>오늘은 용돈 버는 날</vt:lpstr>
      <vt:lpstr>목차1 - 2회기 1차 활동 – 책 읽고 이야기 나누기1.</vt:lpstr>
      <vt:lpstr>목차1 - 2회기 1차 활동 – 책 읽고 이야기 나누기2.</vt:lpstr>
      <vt:lpstr>목차1 – 2회기 1차 활동-책 읽고 이야기 나누기3.</vt:lpstr>
      <vt:lpstr>목차2 - 2회기 2차 활동 – 홈 아르바이트 정산하기 1.</vt:lpstr>
      <vt:lpstr>목차2 – 2회기 2차 활동 – 홈 아르바이트 정산하기 2.</vt:lpstr>
      <vt:lpstr>목차2 – 2회기 2차 활동 – 홈 아르바이트 정산하기 3.</vt:lpstr>
      <vt:lpstr>목차3 – 키즈장터 참가(7월13일 다대포해수욕장) 2</vt:lpstr>
      <vt:lpstr>목차3 – 키즈장터 참가(7월13일 다대포해수욕장) 1</vt:lpstr>
      <vt:lpstr>목차4 - 새롭게 배우게 된 단어</vt:lpstr>
      <vt:lpstr>목차5 - 우리들의 소감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오늘은 용돈 버는 날</dc:title>
  <dc:creator>dp00c279@naver.com</dc:creator>
  <cp:keywords/>
  <cp:lastModifiedBy>dp00c279@naver.com</cp:lastModifiedBy>
  <cp:revision>8</cp:revision>
  <dcterms:created xsi:type="dcterms:W3CDTF">2025-06-29T14:33:45Z</dcterms:created>
  <dcterms:modified xsi:type="dcterms:W3CDTF">2025-06-29T15:45:55Z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