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VE SM" userId="4377052d782622dd" providerId="LiveId" clId="{4A0725A0-5F51-4428-8C86-198A75BBDD35}"/>
    <pc:docChg chg="undo custSel addSld modSld sldOrd">
      <pc:chgData name="LOVE SM" userId="4377052d782622dd" providerId="LiveId" clId="{4A0725A0-5F51-4428-8C86-198A75BBDD35}" dt="2025-01-11T17:50:03.272" v="11431" actId="20577"/>
      <pc:docMkLst>
        <pc:docMk/>
      </pc:docMkLst>
      <pc:sldChg chg="modSp mod">
        <pc:chgData name="LOVE SM" userId="4377052d782622dd" providerId="LiveId" clId="{4A0725A0-5F51-4428-8C86-198A75BBDD35}" dt="2025-01-11T16:09:01.953" v="2476" actId="20577"/>
        <pc:sldMkLst>
          <pc:docMk/>
          <pc:sldMk cId="3761280019" sldId="256"/>
        </pc:sldMkLst>
        <pc:spChg chg="mod">
          <ac:chgData name="LOVE SM" userId="4377052d782622dd" providerId="LiveId" clId="{4A0725A0-5F51-4428-8C86-198A75BBDD35}" dt="2025-01-11T16:02:08.308" v="2385" actId="2710"/>
          <ac:spMkLst>
            <pc:docMk/>
            <pc:sldMk cId="3761280019" sldId="256"/>
            <ac:spMk id="2" creationId="{B0F252C7-6B66-8452-72AA-CE23C25BCFE5}"/>
          </ac:spMkLst>
        </pc:spChg>
        <pc:spChg chg="mod">
          <ac:chgData name="LOVE SM" userId="4377052d782622dd" providerId="LiveId" clId="{4A0725A0-5F51-4428-8C86-198A75BBDD35}" dt="2025-01-11T16:09:01.953" v="2476" actId="20577"/>
          <ac:spMkLst>
            <pc:docMk/>
            <pc:sldMk cId="3761280019" sldId="256"/>
            <ac:spMk id="3" creationId="{60892DE6-0FBC-2C0B-C8A8-1DACA34BDFC6}"/>
          </ac:spMkLst>
        </pc:spChg>
      </pc:sldChg>
      <pc:sldChg chg="addSp delSp modSp new mod modClrScheme chgLayout">
        <pc:chgData name="LOVE SM" userId="4377052d782622dd" providerId="LiveId" clId="{4A0725A0-5F51-4428-8C86-198A75BBDD35}" dt="2025-01-11T16:02:28.122" v="2387" actId="2710"/>
        <pc:sldMkLst>
          <pc:docMk/>
          <pc:sldMk cId="4287767053" sldId="257"/>
        </pc:sldMkLst>
        <pc:spChg chg="del mod ord">
          <ac:chgData name="LOVE SM" userId="4377052d782622dd" providerId="LiveId" clId="{4A0725A0-5F51-4428-8C86-198A75BBDD35}" dt="2025-01-11T15:31:49.259" v="336" actId="700"/>
          <ac:spMkLst>
            <pc:docMk/>
            <pc:sldMk cId="4287767053" sldId="257"/>
            <ac:spMk id="2" creationId="{BA771536-3618-2552-FF4A-5D4E3DDD9CCB}"/>
          </ac:spMkLst>
        </pc:spChg>
        <pc:spChg chg="del mod ord">
          <ac:chgData name="LOVE SM" userId="4377052d782622dd" providerId="LiveId" clId="{4A0725A0-5F51-4428-8C86-198A75BBDD35}" dt="2025-01-11T15:31:49.259" v="336" actId="700"/>
          <ac:spMkLst>
            <pc:docMk/>
            <pc:sldMk cId="4287767053" sldId="257"/>
            <ac:spMk id="3" creationId="{415628C9-5AA9-440D-25F8-E01A2B690852}"/>
          </ac:spMkLst>
        </pc:spChg>
        <pc:spChg chg="add mod ord">
          <ac:chgData name="LOVE SM" userId="4377052d782622dd" providerId="LiveId" clId="{4A0725A0-5F51-4428-8C86-198A75BBDD35}" dt="2025-01-11T16:02:28.122" v="2387" actId="2710"/>
          <ac:spMkLst>
            <pc:docMk/>
            <pc:sldMk cId="4287767053" sldId="257"/>
            <ac:spMk id="4" creationId="{878459D8-AF46-6629-4A89-D3BC73D9047D}"/>
          </ac:spMkLst>
        </pc:spChg>
        <pc:spChg chg="add del mod ord">
          <ac:chgData name="LOVE SM" userId="4377052d782622dd" providerId="LiveId" clId="{4A0725A0-5F51-4428-8C86-198A75BBDD35}" dt="2025-01-11T15:38:36.104" v="583"/>
          <ac:spMkLst>
            <pc:docMk/>
            <pc:sldMk cId="4287767053" sldId="257"/>
            <ac:spMk id="5" creationId="{576B5259-4BAA-93B5-3A63-AF3C48776562}"/>
          </ac:spMkLst>
        </pc:spChg>
        <pc:spChg chg="add mod ord">
          <ac:chgData name="LOVE SM" userId="4377052d782622dd" providerId="LiveId" clId="{4A0725A0-5F51-4428-8C86-198A75BBDD35}" dt="2025-01-11T15:44:40.650" v="1338" actId="1076"/>
          <ac:spMkLst>
            <pc:docMk/>
            <pc:sldMk cId="4287767053" sldId="257"/>
            <ac:spMk id="6" creationId="{79EADA39-0515-4FFC-A615-0F5F201AF427}"/>
          </ac:spMkLst>
        </pc:spChg>
        <pc:picChg chg="add mod">
          <ac:chgData name="LOVE SM" userId="4377052d782622dd" providerId="LiveId" clId="{4A0725A0-5F51-4428-8C86-198A75BBDD35}" dt="2025-01-11T15:44:37.696" v="1337" actId="14100"/>
          <ac:picMkLst>
            <pc:docMk/>
            <pc:sldMk cId="4287767053" sldId="257"/>
            <ac:picMk id="7" creationId="{56AFB269-0C22-D00F-7AA2-970081BFAA20}"/>
          </ac:picMkLst>
        </pc:picChg>
      </pc:sldChg>
      <pc:sldChg chg="addSp delSp modSp new mod">
        <pc:chgData name="LOVE SM" userId="4377052d782622dd" providerId="LiveId" clId="{4A0725A0-5F51-4428-8C86-198A75BBDD35}" dt="2025-01-11T16:12:12.242" v="2875" actId="20577"/>
        <pc:sldMkLst>
          <pc:docMk/>
          <pc:sldMk cId="3349441565" sldId="258"/>
        </pc:sldMkLst>
        <pc:spChg chg="mod">
          <ac:chgData name="LOVE SM" userId="4377052d782622dd" providerId="LiveId" clId="{4A0725A0-5F51-4428-8C86-198A75BBDD35}" dt="2025-01-11T16:10:54.931" v="2747" actId="20577"/>
          <ac:spMkLst>
            <pc:docMk/>
            <pc:sldMk cId="3349441565" sldId="258"/>
            <ac:spMk id="2" creationId="{D4BB5D8B-CAB4-79AD-23C7-0E9FEAA6B1AE}"/>
          </ac:spMkLst>
        </pc:spChg>
        <pc:spChg chg="mod">
          <ac:chgData name="LOVE SM" userId="4377052d782622dd" providerId="LiveId" clId="{4A0725A0-5F51-4428-8C86-198A75BBDD35}" dt="2025-01-11T16:12:12.242" v="2875" actId="20577"/>
          <ac:spMkLst>
            <pc:docMk/>
            <pc:sldMk cId="3349441565" sldId="258"/>
            <ac:spMk id="3" creationId="{036017C4-4C9D-BA26-3D7E-E8D2AC273DCF}"/>
          </ac:spMkLst>
        </pc:spChg>
        <pc:spChg chg="del">
          <ac:chgData name="LOVE SM" userId="4377052d782622dd" providerId="LiveId" clId="{4A0725A0-5F51-4428-8C86-198A75BBDD35}" dt="2025-01-11T15:51:43.479" v="1669"/>
          <ac:spMkLst>
            <pc:docMk/>
            <pc:sldMk cId="3349441565" sldId="258"/>
            <ac:spMk id="4" creationId="{002B56DC-2E56-BA5A-03B2-C9CDB0413FFD}"/>
          </ac:spMkLst>
        </pc:spChg>
        <pc:spChg chg="add del">
          <ac:chgData name="LOVE SM" userId="4377052d782622dd" providerId="LiveId" clId="{4A0725A0-5F51-4428-8C86-198A75BBDD35}" dt="2025-01-11T15:48:02.596" v="1505" actId="22"/>
          <ac:spMkLst>
            <pc:docMk/>
            <pc:sldMk cId="3349441565" sldId="258"/>
            <ac:spMk id="6" creationId="{14C62343-5844-6A9C-61BD-6AA76462137E}"/>
          </ac:spMkLst>
        </pc:spChg>
        <pc:picChg chg="add mod">
          <ac:chgData name="LOVE SM" userId="4377052d782622dd" providerId="LiveId" clId="{4A0725A0-5F51-4428-8C86-198A75BBDD35}" dt="2025-01-11T15:59:47.909" v="2310" actId="1076"/>
          <ac:picMkLst>
            <pc:docMk/>
            <pc:sldMk cId="3349441565" sldId="258"/>
            <ac:picMk id="7" creationId="{B49DFB16-7B85-029B-1831-E1CBAEABEE63}"/>
          </ac:picMkLst>
        </pc:picChg>
      </pc:sldChg>
      <pc:sldChg chg="addSp delSp modSp new mod">
        <pc:chgData name="LOVE SM" userId="4377052d782622dd" providerId="LiveId" clId="{4A0725A0-5F51-4428-8C86-198A75BBDD35}" dt="2025-01-11T16:14:01.998" v="3046" actId="1076"/>
        <pc:sldMkLst>
          <pc:docMk/>
          <pc:sldMk cId="1546011318" sldId="259"/>
        </pc:sldMkLst>
        <pc:spChg chg="mod">
          <ac:chgData name="LOVE SM" userId="4377052d782622dd" providerId="LiveId" clId="{4A0725A0-5F51-4428-8C86-198A75BBDD35}" dt="2025-01-11T16:11:02.951" v="2748" actId="20577"/>
          <ac:spMkLst>
            <pc:docMk/>
            <pc:sldMk cId="1546011318" sldId="259"/>
            <ac:spMk id="2" creationId="{CD2615CF-ACF9-BBB4-E076-1003230E0B93}"/>
          </ac:spMkLst>
        </pc:spChg>
        <pc:spChg chg="del">
          <ac:chgData name="LOVE SM" userId="4377052d782622dd" providerId="LiveId" clId="{4A0725A0-5F51-4428-8C86-198A75BBDD35}" dt="2025-01-11T16:08:02.221" v="2452"/>
          <ac:spMkLst>
            <pc:docMk/>
            <pc:sldMk cId="1546011318" sldId="259"/>
            <ac:spMk id="3" creationId="{544684E9-AD42-96F2-09AC-F22DB7AFE199}"/>
          </ac:spMkLst>
        </pc:spChg>
        <pc:spChg chg="mod">
          <ac:chgData name="LOVE SM" userId="4377052d782622dd" providerId="LiveId" clId="{4A0725A0-5F51-4428-8C86-198A75BBDD35}" dt="2025-01-11T16:14:01.998" v="3046" actId="1076"/>
          <ac:spMkLst>
            <pc:docMk/>
            <pc:sldMk cId="1546011318" sldId="259"/>
            <ac:spMk id="4" creationId="{98CE3DEB-F144-15EB-83CE-8EE6E955423E}"/>
          </ac:spMkLst>
        </pc:spChg>
        <pc:picChg chg="add mod">
          <ac:chgData name="LOVE SM" userId="4377052d782622dd" providerId="LiveId" clId="{4A0725A0-5F51-4428-8C86-198A75BBDD35}" dt="2025-01-11T16:08:07.280" v="2454" actId="14100"/>
          <ac:picMkLst>
            <pc:docMk/>
            <pc:sldMk cId="1546011318" sldId="259"/>
            <ac:picMk id="5" creationId="{ED6008B1-A0C8-E74A-0351-750EF5F946C1}"/>
          </ac:picMkLst>
        </pc:picChg>
      </pc:sldChg>
      <pc:sldChg chg="addSp delSp modSp new mod">
        <pc:chgData name="LOVE SM" userId="4377052d782622dd" providerId="LiveId" clId="{4A0725A0-5F51-4428-8C86-198A75BBDD35}" dt="2025-01-11T17:27:54.934" v="8495" actId="20577"/>
        <pc:sldMkLst>
          <pc:docMk/>
          <pc:sldMk cId="873006862" sldId="260"/>
        </pc:sldMkLst>
        <pc:spChg chg="mod">
          <ac:chgData name="LOVE SM" userId="4377052d782622dd" providerId="LiveId" clId="{4A0725A0-5F51-4428-8C86-198A75BBDD35}" dt="2025-01-11T17:27:54.934" v="8495" actId="20577"/>
          <ac:spMkLst>
            <pc:docMk/>
            <pc:sldMk cId="873006862" sldId="260"/>
            <ac:spMk id="2" creationId="{AA920F84-BAF5-D5FC-BE0B-FE3D0E143A82}"/>
          </ac:spMkLst>
        </pc:spChg>
        <pc:spChg chg="mod">
          <ac:chgData name="LOVE SM" userId="4377052d782622dd" providerId="LiveId" clId="{4A0725A0-5F51-4428-8C86-198A75BBDD35}" dt="2025-01-11T16:30:22.561" v="4457" actId="20577"/>
          <ac:spMkLst>
            <pc:docMk/>
            <pc:sldMk cId="873006862" sldId="260"/>
            <ac:spMk id="3" creationId="{A8B98A7D-80D6-E9A9-B6AA-A0F3AB279180}"/>
          </ac:spMkLst>
        </pc:spChg>
        <pc:spChg chg="del">
          <ac:chgData name="LOVE SM" userId="4377052d782622dd" providerId="LiveId" clId="{4A0725A0-5F51-4428-8C86-198A75BBDD35}" dt="2025-01-11T16:18:39.612" v="3128"/>
          <ac:spMkLst>
            <pc:docMk/>
            <pc:sldMk cId="873006862" sldId="260"/>
            <ac:spMk id="4" creationId="{1043BC7F-C7E8-FD1C-A8E6-70BA894CDF90}"/>
          </ac:spMkLst>
        </pc:spChg>
        <pc:picChg chg="add mod">
          <ac:chgData name="LOVE SM" userId="4377052d782622dd" providerId="LiveId" clId="{4A0725A0-5F51-4428-8C86-198A75BBDD35}" dt="2025-01-11T16:26:10.034" v="4105" actId="14100"/>
          <ac:picMkLst>
            <pc:docMk/>
            <pc:sldMk cId="873006862" sldId="260"/>
            <ac:picMk id="5" creationId="{6975821D-5844-7EAF-C04E-10479DB30E5A}"/>
          </ac:picMkLst>
        </pc:picChg>
      </pc:sldChg>
      <pc:sldChg chg="addSp delSp modSp new mod modClrScheme chgLayout">
        <pc:chgData name="LOVE SM" userId="4377052d782622dd" providerId="LiveId" clId="{4A0725A0-5F51-4428-8C86-198A75BBDD35}" dt="2025-01-11T17:27:59.242" v="8496" actId="20577"/>
        <pc:sldMkLst>
          <pc:docMk/>
          <pc:sldMk cId="862570339" sldId="261"/>
        </pc:sldMkLst>
        <pc:spChg chg="mod ord">
          <ac:chgData name="LOVE SM" userId="4377052d782622dd" providerId="LiveId" clId="{4A0725A0-5F51-4428-8C86-198A75BBDD35}" dt="2025-01-11T17:27:59.242" v="8496" actId="20577"/>
          <ac:spMkLst>
            <pc:docMk/>
            <pc:sldMk cId="862570339" sldId="261"/>
            <ac:spMk id="2" creationId="{5585B10E-C0BA-0BF9-CD69-8043DE97BDD6}"/>
          </ac:spMkLst>
        </pc:spChg>
        <pc:spChg chg="del mod ord">
          <ac:chgData name="LOVE SM" userId="4377052d782622dd" providerId="LiveId" clId="{4A0725A0-5F51-4428-8C86-198A75BBDD35}" dt="2025-01-11T16:35:41.211" v="4515" actId="700"/>
          <ac:spMkLst>
            <pc:docMk/>
            <pc:sldMk cId="862570339" sldId="261"/>
            <ac:spMk id="3" creationId="{0FFBD65A-8A1B-037F-79E2-02FAEB4EE802}"/>
          </ac:spMkLst>
        </pc:spChg>
        <pc:spChg chg="del mod ord">
          <ac:chgData name="LOVE SM" userId="4377052d782622dd" providerId="LiveId" clId="{4A0725A0-5F51-4428-8C86-198A75BBDD35}" dt="2025-01-11T16:35:41.211" v="4515" actId="700"/>
          <ac:spMkLst>
            <pc:docMk/>
            <pc:sldMk cId="862570339" sldId="261"/>
            <ac:spMk id="4" creationId="{134E61D1-762D-BC68-657A-F84C09CE7FAC}"/>
          </ac:spMkLst>
        </pc:spChg>
        <pc:spChg chg="add mod ord">
          <ac:chgData name="LOVE SM" userId="4377052d782622dd" providerId="LiveId" clId="{4A0725A0-5F51-4428-8C86-198A75BBDD35}" dt="2025-01-11T16:37:45.008" v="4599" actId="122"/>
          <ac:spMkLst>
            <pc:docMk/>
            <pc:sldMk cId="862570339" sldId="261"/>
            <ac:spMk id="5" creationId="{7B2B306F-38E5-85E4-33A8-73CF36595979}"/>
          </ac:spMkLst>
        </pc:spChg>
        <pc:spChg chg="add del mod ord">
          <ac:chgData name="LOVE SM" userId="4377052d782622dd" providerId="LiveId" clId="{4A0725A0-5F51-4428-8C86-198A75BBDD35}" dt="2025-01-11T16:36:21.702" v="4521"/>
          <ac:spMkLst>
            <pc:docMk/>
            <pc:sldMk cId="862570339" sldId="261"/>
            <ac:spMk id="6" creationId="{11597308-1E81-FA5F-72FC-4138881A56B4}"/>
          </ac:spMkLst>
        </pc:spChg>
        <pc:spChg chg="add mod ord">
          <ac:chgData name="LOVE SM" userId="4377052d782622dd" providerId="LiveId" clId="{4A0725A0-5F51-4428-8C86-198A75BBDD35}" dt="2025-01-11T16:53:09.293" v="4904" actId="20577"/>
          <ac:spMkLst>
            <pc:docMk/>
            <pc:sldMk cId="862570339" sldId="261"/>
            <ac:spMk id="7" creationId="{0F61F009-DA31-0A46-0C34-E978DF616216}"/>
          </ac:spMkLst>
        </pc:spChg>
        <pc:spChg chg="add del mod ord">
          <ac:chgData name="LOVE SM" userId="4377052d782622dd" providerId="LiveId" clId="{4A0725A0-5F51-4428-8C86-198A75BBDD35}" dt="2025-01-11T16:36:45.861" v="4522"/>
          <ac:spMkLst>
            <pc:docMk/>
            <pc:sldMk cId="862570339" sldId="261"/>
            <ac:spMk id="8" creationId="{28CF870A-622F-8D65-4D71-1FEFC5398113}"/>
          </ac:spMkLst>
        </pc:spChg>
        <pc:picChg chg="add mod">
          <ac:chgData name="LOVE SM" userId="4377052d782622dd" providerId="LiveId" clId="{4A0725A0-5F51-4428-8C86-198A75BBDD35}" dt="2025-01-11T16:36:21.702" v="4521"/>
          <ac:picMkLst>
            <pc:docMk/>
            <pc:sldMk cId="862570339" sldId="261"/>
            <ac:picMk id="9" creationId="{D97BEDDB-40D8-0C6C-7BF1-AC70E5FE1D4E}"/>
          </ac:picMkLst>
        </pc:picChg>
        <pc:picChg chg="add mod">
          <ac:chgData name="LOVE SM" userId="4377052d782622dd" providerId="LiveId" clId="{4A0725A0-5F51-4428-8C86-198A75BBDD35}" dt="2025-01-11T16:36:54.206" v="4525" actId="14100"/>
          <ac:picMkLst>
            <pc:docMk/>
            <pc:sldMk cId="862570339" sldId="261"/>
            <ac:picMk id="10" creationId="{BDE8152D-E3C9-5AD8-3B9E-F49C90FFC5AB}"/>
          </ac:picMkLst>
        </pc:picChg>
      </pc:sldChg>
      <pc:sldChg chg="addSp delSp modSp new mod chgLayout">
        <pc:chgData name="LOVE SM" userId="4377052d782622dd" providerId="LiveId" clId="{4A0725A0-5F51-4428-8C86-198A75BBDD35}" dt="2025-01-11T16:52:46.864" v="4870" actId="20577"/>
        <pc:sldMkLst>
          <pc:docMk/>
          <pc:sldMk cId="1941669723" sldId="262"/>
        </pc:sldMkLst>
        <pc:spChg chg="del">
          <ac:chgData name="LOVE SM" userId="4377052d782622dd" providerId="LiveId" clId="{4A0725A0-5F51-4428-8C86-198A75BBDD35}" dt="2025-01-11T16:41:00.826" v="4726" actId="6264"/>
          <ac:spMkLst>
            <pc:docMk/>
            <pc:sldMk cId="1941669723" sldId="262"/>
            <ac:spMk id="2" creationId="{2528F14C-C566-7410-F974-C96D0CF44911}"/>
          </ac:spMkLst>
        </pc:spChg>
        <pc:spChg chg="del">
          <ac:chgData name="LOVE SM" userId="4377052d782622dd" providerId="LiveId" clId="{4A0725A0-5F51-4428-8C86-198A75BBDD35}" dt="2025-01-11T16:41:00.826" v="4726" actId="6264"/>
          <ac:spMkLst>
            <pc:docMk/>
            <pc:sldMk cId="1941669723" sldId="262"/>
            <ac:spMk id="3" creationId="{2F501C3F-9E77-36C7-A7DD-582A146BA0AA}"/>
          </ac:spMkLst>
        </pc:spChg>
        <pc:spChg chg="del">
          <ac:chgData name="LOVE SM" userId="4377052d782622dd" providerId="LiveId" clId="{4A0725A0-5F51-4428-8C86-198A75BBDD35}" dt="2025-01-11T16:41:00.826" v="4726" actId="6264"/>
          <ac:spMkLst>
            <pc:docMk/>
            <pc:sldMk cId="1941669723" sldId="262"/>
            <ac:spMk id="4" creationId="{B671BC3B-8C49-DFF5-040F-016551986552}"/>
          </ac:spMkLst>
        </pc:spChg>
        <pc:spChg chg="del">
          <ac:chgData name="LOVE SM" userId="4377052d782622dd" providerId="LiveId" clId="{4A0725A0-5F51-4428-8C86-198A75BBDD35}" dt="2025-01-11T16:41:00.826" v="4726" actId="6264"/>
          <ac:spMkLst>
            <pc:docMk/>
            <pc:sldMk cId="1941669723" sldId="262"/>
            <ac:spMk id="5" creationId="{37568D50-6C7D-731B-76F0-79987770E94B}"/>
          </ac:spMkLst>
        </pc:spChg>
        <pc:spChg chg="del">
          <ac:chgData name="LOVE SM" userId="4377052d782622dd" providerId="LiveId" clId="{4A0725A0-5F51-4428-8C86-198A75BBDD35}" dt="2025-01-11T16:41:00.826" v="4726" actId="6264"/>
          <ac:spMkLst>
            <pc:docMk/>
            <pc:sldMk cId="1941669723" sldId="262"/>
            <ac:spMk id="6" creationId="{6F4D3363-38F4-256E-4521-B3A2B7DDB44B}"/>
          </ac:spMkLst>
        </pc:spChg>
        <pc:spChg chg="add del mod ord">
          <ac:chgData name="LOVE SM" userId="4377052d782622dd" providerId="LiveId" clId="{4A0725A0-5F51-4428-8C86-198A75BBDD35}" dt="2025-01-11T16:41:07.008" v="4727" actId="6264"/>
          <ac:spMkLst>
            <pc:docMk/>
            <pc:sldMk cId="1941669723" sldId="262"/>
            <ac:spMk id="7" creationId="{170997F4-7189-C4A3-17BF-ADAA7B251CBB}"/>
          </ac:spMkLst>
        </pc:spChg>
        <pc:spChg chg="add del mod ord">
          <ac:chgData name="LOVE SM" userId="4377052d782622dd" providerId="LiveId" clId="{4A0725A0-5F51-4428-8C86-198A75BBDD35}" dt="2025-01-11T16:41:07.008" v="4727" actId="6264"/>
          <ac:spMkLst>
            <pc:docMk/>
            <pc:sldMk cId="1941669723" sldId="262"/>
            <ac:spMk id="8" creationId="{380BC930-34DF-CBD2-4B25-FC9D89FED432}"/>
          </ac:spMkLst>
        </pc:spChg>
        <pc:spChg chg="add del mod ord">
          <ac:chgData name="LOVE SM" userId="4377052d782622dd" providerId="LiveId" clId="{4A0725A0-5F51-4428-8C86-198A75BBDD35}" dt="2025-01-11T16:41:07.008" v="4727" actId="6264"/>
          <ac:spMkLst>
            <pc:docMk/>
            <pc:sldMk cId="1941669723" sldId="262"/>
            <ac:spMk id="9" creationId="{22ED1BDB-1C1C-850A-7F28-D0863DF43C20}"/>
          </ac:spMkLst>
        </pc:spChg>
        <pc:spChg chg="add del mod ord">
          <ac:chgData name="LOVE SM" userId="4377052d782622dd" providerId="LiveId" clId="{4A0725A0-5F51-4428-8C86-198A75BBDD35}" dt="2025-01-11T16:41:07.008" v="4727" actId="6264"/>
          <ac:spMkLst>
            <pc:docMk/>
            <pc:sldMk cId="1941669723" sldId="262"/>
            <ac:spMk id="10" creationId="{B22AC026-F9CC-76C1-24EB-E711F53C415C}"/>
          </ac:spMkLst>
        </pc:spChg>
        <pc:spChg chg="add del mod ord">
          <ac:chgData name="LOVE SM" userId="4377052d782622dd" providerId="LiveId" clId="{4A0725A0-5F51-4428-8C86-198A75BBDD35}" dt="2025-01-11T16:41:07.008" v="4727" actId="6264"/>
          <ac:spMkLst>
            <pc:docMk/>
            <pc:sldMk cId="1941669723" sldId="262"/>
            <ac:spMk id="11" creationId="{384C5DDB-FA16-16A5-F889-61C34ACC02D1}"/>
          </ac:spMkLst>
        </pc:spChg>
        <pc:spChg chg="add del mod ord">
          <ac:chgData name="LOVE SM" userId="4377052d782622dd" providerId="LiveId" clId="{4A0725A0-5F51-4428-8C86-198A75BBDD35}" dt="2025-01-11T16:41:07.631" v="4728" actId="6264"/>
          <ac:spMkLst>
            <pc:docMk/>
            <pc:sldMk cId="1941669723" sldId="262"/>
            <ac:spMk id="12" creationId="{880322A6-3BBC-D46B-2CE1-6908A647BDAF}"/>
          </ac:spMkLst>
        </pc:spChg>
        <pc:spChg chg="add del mod ord">
          <ac:chgData name="LOVE SM" userId="4377052d782622dd" providerId="LiveId" clId="{4A0725A0-5F51-4428-8C86-198A75BBDD35}" dt="2025-01-11T16:41:07.631" v="4728" actId="6264"/>
          <ac:spMkLst>
            <pc:docMk/>
            <pc:sldMk cId="1941669723" sldId="262"/>
            <ac:spMk id="13" creationId="{BDE3B10D-BB8B-7BA2-E036-F9BDFAB78D4D}"/>
          </ac:spMkLst>
        </pc:spChg>
        <pc:spChg chg="add del mod ord">
          <ac:chgData name="LOVE SM" userId="4377052d782622dd" providerId="LiveId" clId="{4A0725A0-5F51-4428-8C86-198A75BBDD35}" dt="2025-01-11T16:41:07.631" v="4728" actId="6264"/>
          <ac:spMkLst>
            <pc:docMk/>
            <pc:sldMk cId="1941669723" sldId="262"/>
            <ac:spMk id="14" creationId="{A599B0A4-2912-CD35-A511-9D4E754F9D00}"/>
          </ac:spMkLst>
        </pc:spChg>
        <pc:spChg chg="add del mod ord">
          <ac:chgData name="LOVE SM" userId="4377052d782622dd" providerId="LiveId" clId="{4A0725A0-5F51-4428-8C86-198A75BBDD35}" dt="2025-01-11T16:41:07.631" v="4728" actId="6264"/>
          <ac:spMkLst>
            <pc:docMk/>
            <pc:sldMk cId="1941669723" sldId="262"/>
            <ac:spMk id="15" creationId="{2CCC5868-424A-F62F-5376-5EE71C83997C}"/>
          </ac:spMkLst>
        </pc:spChg>
        <pc:spChg chg="add del mod ord">
          <ac:chgData name="LOVE SM" userId="4377052d782622dd" providerId="LiveId" clId="{4A0725A0-5F51-4428-8C86-198A75BBDD35}" dt="2025-01-11T16:41:07.631" v="4728" actId="6264"/>
          <ac:spMkLst>
            <pc:docMk/>
            <pc:sldMk cId="1941669723" sldId="262"/>
            <ac:spMk id="16" creationId="{39851759-B4DD-F5C3-4743-3DA037B9F5A8}"/>
          </ac:spMkLst>
        </pc:spChg>
        <pc:spChg chg="add mod ord">
          <ac:chgData name="LOVE SM" userId="4377052d782622dd" providerId="LiveId" clId="{4A0725A0-5F51-4428-8C86-198A75BBDD35}" dt="2025-01-11T16:48:26.750" v="4776" actId="20577"/>
          <ac:spMkLst>
            <pc:docMk/>
            <pc:sldMk cId="1941669723" sldId="262"/>
            <ac:spMk id="17" creationId="{0DC97A06-9DE2-E46F-CEF9-F10AC1FB657A}"/>
          </ac:spMkLst>
        </pc:spChg>
        <pc:spChg chg="add mod ord">
          <ac:chgData name="LOVE SM" userId="4377052d782622dd" providerId="LiveId" clId="{4A0725A0-5F51-4428-8C86-198A75BBDD35}" dt="2025-01-11T16:52:39.242" v="4840" actId="20577"/>
          <ac:spMkLst>
            <pc:docMk/>
            <pc:sldMk cId="1941669723" sldId="262"/>
            <ac:spMk id="18" creationId="{FCAFF1E1-5F14-72A7-BB35-7F347BD728C5}"/>
          </ac:spMkLst>
        </pc:spChg>
        <pc:spChg chg="add del mod ord">
          <ac:chgData name="LOVE SM" userId="4377052d782622dd" providerId="LiveId" clId="{4A0725A0-5F51-4428-8C86-198A75BBDD35}" dt="2025-01-11T16:50:11.106" v="4781"/>
          <ac:spMkLst>
            <pc:docMk/>
            <pc:sldMk cId="1941669723" sldId="262"/>
            <ac:spMk id="19" creationId="{01D28881-F349-9C9A-B5A4-9E3F55CB9935}"/>
          </ac:spMkLst>
        </pc:spChg>
        <pc:spChg chg="add mod ord">
          <ac:chgData name="LOVE SM" userId="4377052d782622dd" providerId="LiveId" clId="{4A0725A0-5F51-4428-8C86-198A75BBDD35}" dt="2025-01-11T16:52:46.864" v="4870" actId="20577"/>
          <ac:spMkLst>
            <pc:docMk/>
            <pc:sldMk cId="1941669723" sldId="262"/>
            <ac:spMk id="20" creationId="{8C2D4F55-926D-7953-C86E-88005058C1C0}"/>
          </ac:spMkLst>
        </pc:spChg>
        <pc:spChg chg="add del mod ord">
          <ac:chgData name="LOVE SM" userId="4377052d782622dd" providerId="LiveId" clId="{4A0725A0-5F51-4428-8C86-198A75BBDD35}" dt="2025-01-11T16:51:10.600" v="4785"/>
          <ac:spMkLst>
            <pc:docMk/>
            <pc:sldMk cId="1941669723" sldId="262"/>
            <ac:spMk id="21" creationId="{05A1DC50-708B-862A-605E-F6B635475F2D}"/>
          </ac:spMkLst>
        </pc:spChg>
        <pc:picChg chg="add mod">
          <ac:chgData name="LOVE SM" userId="4377052d782622dd" providerId="LiveId" clId="{4A0725A0-5F51-4428-8C86-198A75BBDD35}" dt="2025-01-11T16:52:17.069" v="4799" actId="1076"/>
          <ac:picMkLst>
            <pc:docMk/>
            <pc:sldMk cId="1941669723" sldId="262"/>
            <ac:picMk id="2" creationId="{B522C689-3F6F-CFB6-1ACE-6F365D1F2104}"/>
          </ac:picMkLst>
        </pc:picChg>
        <pc:picChg chg="add mod">
          <ac:chgData name="LOVE SM" userId="4377052d782622dd" providerId="LiveId" clId="{4A0725A0-5F51-4428-8C86-198A75BBDD35}" dt="2025-01-11T16:52:20.579" v="4800" actId="1076"/>
          <ac:picMkLst>
            <pc:docMk/>
            <pc:sldMk cId="1941669723" sldId="262"/>
            <ac:picMk id="3" creationId="{8F1690F1-EE96-3E8A-4C95-B1C781B36C38}"/>
          </ac:picMkLst>
        </pc:picChg>
      </pc:sldChg>
      <pc:sldChg chg="addSp delSp modSp new mod ord modClrScheme chgLayout">
        <pc:chgData name="LOVE SM" userId="4377052d782622dd" providerId="LiveId" clId="{4A0725A0-5F51-4428-8C86-198A75BBDD35}" dt="2025-01-11T17:25:32.770" v="8423" actId="14100"/>
        <pc:sldMkLst>
          <pc:docMk/>
          <pc:sldMk cId="396672185" sldId="263"/>
        </pc:sldMkLst>
        <pc:spChg chg="del mod ord">
          <ac:chgData name="LOVE SM" userId="4377052d782622dd" providerId="LiveId" clId="{4A0725A0-5F51-4428-8C86-198A75BBDD35}" dt="2025-01-11T16:54:01.413" v="4905" actId="700"/>
          <ac:spMkLst>
            <pc:docMk/>
            <pc:sldMk cId="396672185" sldId="263"/>
            <ac:spMk id="2" creationId="{9D4BDD6A-2280-1782-5647-A7FA7CE3A86B}"/>
          </ac:spMkLst>
        </pc:spChg>
        <pc:spChg chg="del mod ord">
          <ac:chgData name="LOVE SM" userId="4377052d782622dd" providerId="LiveId" clId="{4A0725A0-5F51-4428-8C86-198A75BBDD35}" dt="2025-01-11T16:54:01.413" v="4905" actId="700"/>
          <ac:spMkLst>
            <pc:docMk/>
            <pc:sldMk cId="396672185" sldId="263"/>
            <ac:spMk id="3" creationId="{BFC4E23A-0261-690E-1390-B8DF9669E41B}"/>
          </ac:spMkLst>
        </pc:spChg>
        <pc:spChg chg="add mod ord">
          <ac:chgData name="LOVE SM" userId="4377052d782622dd" providerId="LiveId" clId="{4A0725A0-5F51-4428-8C86-198A75BBDD35}" dt="2025-01-11T16:59:35.221" v="5023" actId="1076"/>
          <ac:spMkLst>
            <pc:docMk/>
            <pc:sldMk cId="396672185" sldId="263"/>
            <ac:spMk id="4" creationId="{7C883F89-F23B-E515-545A-88541F1A1896}"/>
          </ac:spMkLst>
        </pc:spChg>
        <pc:spChg chg="add del mod ord">
          <ac:chgData name="LOVE SM" userId="4377052d782622dd" providerId="LiveId" clId="{4A0725A0-5F51-4428-8C86-198A75BBDD35}" dt="2025-01-11T16:58:58.372" v="5000" actId="478"/>
          <ac:spMkLst>
            <pc:docMk/>
            <pc:sldMk cId="396672185" sldId="263"/>
            <ac:spMk id="5" creationId="{0EEECA46-5434-26F3-6C75-21F5CAFAA4AB}"/>
          </ac:spMkLst>
        </pc:spChg>
        <pc:spChg chg="add mod ord">
          <ac:chgData name="LOVE SM" userId="4377052d782622dd" providerId="LiveId" clId="{4A0725A0-5F51-4428-8C86-198A75BBDD35}" dt="2025-01-11T16:56:20.811" v="4979" actId="14100"/>
          <ac:spMkLst>
            <pc:docMk/>
            <pc:sldMk cId="396672185" sldId="263"/>
            <ac:spMk id="6" creationId="{A8CDF3CC-D17E-C536-FE0E-9E08E79227BE}"/>
          </ac:spMkLst>
        </pc:spChg>
        <pc:spChg chg="add mod">
          <ac:chgData name="LOVE SM" userId="4377052d782622dd" providerId="LiveId" clId="{4A0725A0-5F51-4428-8C86-198A75BBDD35}" dt="2025-01-11T17:06:37.431" v="5890" actId="20577"/>
          <ac:spMkLst>
            <pc:docMk/>
            <pc:sldMk cId="396672185" sldId="263"/>
            <ac:spMk id="9" creationId="{36713932-0762-66AD-4702-D0A8DACA7F3C}"/>
          </ac:spMkLst>
        </pc:spChg>
        <pc:spChg chg="add del mod">
          <ac:chgData name="LOVE SM" userId="4377052d782622dd" providerId="LiveId" clId="{4A0725A0-5F51-4428-8C86-198A75BBDD35}" dt="2025-01-11T17:09:08.055" v="5928" actId="478"/>
          <ac:spMkLst>
            <pc:docMk/>
            <pc:sldMk cId="396672185" sldId="263"/>
            <ac:spMk id="10" creationId="{278E677E-7AFF-BA8E-1BCD-F686D5BF3D17}"/>
          </ac:spMkLst>
        </pc:spChg>
        <pc:spChg chg="add del mod">
          <ac:chgData name="LOVE SM" userId="4377052d782622dd" providerId="LiveId" clId="{4A0725A0-5F51-4428-8C86-198A75BBDD35}" dt="2025-01-11T17:09:38.197" v="5952" actId="478"/>
          <ac:spMkLst>
            <pc:docMk/>
            <pc:sldMk cId="396672185" sldId="263"/>
            <ac:spMk id="11" creationId="{0CA81B27-B8CE-1EA7-5DCA-A6EA061BEC08}"/>
          </ac:spMkLst>
        </pc:spChg>
        <pc:spChg chg="add mod">
          <ac:chgData name="LOVE SM" userId="4377052d782622dd" providerId="LiveId" clId="{4A0725A0-5F51-4428-8C86-198A75BBDD35}" dt="2025-01-11T17:08:53.948" v="5923" actId="1076"/>
          <ac:spMkLst>
            <pc:docMk/>
            <pc:sldMk cId="396672185" sldId="263"/>
            <ac:spMk id="12" creationId="{65A2A573-3840-C20C-C46F-798EFE6D7495}"/>
          </ac:spMkLst>
        </pc:spChg>
        <pc:spChg chg="add mod">
          <ac:chgData name="LOVE SM" userId="4377052d782622dd" providerId="LiveId" clId="{4A0725A0-5F51-4428-8C86-198A75BBDD35}" dt="2025-01-11T17:25:32.770" v="8423" actId="14100"/>
          <ac:spMkLst>
            <pc:docMk/>
            <pc:sldMk cId="396672185" sldId="263"/>
            <ac:spMk id="13" creationId="{6339C730-8687-BBEF-53B0-D4FDBA6D1906}"/>
          </ac:spMkLst>
        </pc:spChg>
        <pc:picChg chg="add del mod">
          <ac:chgData name="LOVE SM" userId="4377052d782622dd" providerId="LiveId" clId="{4A0725A0-5F51-4428-8C86-198A75BBDD35}" dt="2025-01-11T16:56:56.575" v="4985" actId="21"/>
          <ac:picMkLst>
            <pc:docMk/>
            <pc:sldMk cId="396672185" sldId="263"/>
            <ac:picMk id="7" creationId="{078B9AD1-5C34-3CC0-5CDD-31BD45D584BE}"/>
          </ac:picMkLst>
        </pc:picChg>
        <pc:picChg chg="add mod">
          <ac:chgData name="LOVE SM" userId="4377052d782622dd" providerId="LiveId" clId="{4A0725A0-5F51-4428-8C86-198A75BBDD35}" dt="2025-01-11T16:57:46.890" v="4994" actId="14100"/>
          <ac:picMkLst>
            <pc:docMk/>
            <pc:sldMk cId="396672185" sldId="263"/>
            <ac:picMk id="8" creationId="{2713C9C1-DA2C-2A6C-AB55-E7B746313CF6}"/>
          </ac:picMkLst>
        </pc:picChg>
      </pc:sldChg>
      <pc:sldChg chg="addSp delSp modSp new mod modClrScheme chgLayout">
        <pc:chgData name="LOVE SM" userId="4377052d782622dd" providerId="LiveId" clId="{4A0725A0-5F51-4428-8C86-198A75BBDD35}" dt="2025-01-11T17:50:03.272" v="11431" actId="20577"/>
        <pc:sldMkLst>
          <pc:docMk/>
          <pc:sldMk cId="2450691209" sldId="264"/>
        </pc:sldMkLst>
        <pc:spChg chg="del mod ord">
          <ac:chgData name="LOVE SM" userId="4377052d782622dd" providerId="LiveId" clId="{4A0725A0-5F51-4428-8C86-198A75BBDD35}" dt="2025-01-11T17:25:56.566" v="8425" actId="700"/>
          <ac:spMkLst>
            <pc:docMk/>
            <pc:sldMk cId="2450691209" sldId="264"/>
            <ac:spMk id="2" creationId="{B4FC1F7F-2C4F-6DE2-7193-516923993FDA}"/>
          </ac:spMkLst>
        </pc:spChg>
        <pc:spChg chg="del mod ord">
          <ac:chgData name="LOVE SM" userId="4377052d782622dd" providerId="LiveId" clId="{4A0725A0-5F51-4428-8C86-198A75BBDD35}" dt="2025-01-11T17:25:56.566" v="8425" actId="700"/>
          <ac:spMkLst>
            <pc:docMk/>
            <pc:sldMk cId="2450691209" sldId="264"/>
            <ac:spMk id="3" creationId="{1927E16D-D7A0-FD67-6F6B-BD8DBC7C2402}"/>
          </ac:spMkLst>
        </pc:spChg>
        <pc:spChg chg="del">
          <ac:chgData name="LOVE SM" userId="4377052d782622dd" providerId="LiveId" clId="{4A0725A0-5F51-4428-8C86-198A75BBDD35}" dt="2025-01-11T17:25:56.566" v="8425" actId="700"/>
          <ac:spMkLst>
            <pc:docMk/>
            <pc:sldMk cId="2450691209" sldId="264"/>
            <ac:spMk id="4" creationId="{7825F4ED-F114-E91D-BAAD-8E1236E223E6}"/>
          </ac:spMkLst>
        </pc:spChg>
        <pc:spChg chg="add mod ord">
          <ac:chgData name="LOVE SM" userId="4377052d782622dd" providerId="LiveId" clId="{4A0725A0-5F51-4428-8C86-198A75BBDD35}" dt="2025-01-11T17:29:29.756" v="8550" actId="14100"/>
          <ac:spMkLst>
            <pc:docMk/>
            <pc:sldMk cId="2450691209" sldId="264"/>
            <ac:spMk id="5" creationId="{3B66F28D-D30D-30FE-2EF8-280E0262FB1F}"/>
          </ac:spMkLst>
        </pc:spChg>
        <pc:spChg chg="add mod ord">
          <ac:chgData name="LOVE SM" userId="4377052d782622dd" providerId="LiveId" clId="{4A0725A0-5F51-4428-8C86-198A75BBDD35}" dt="2025-01-11T17:50:03.272" v="11431" actId="20577"/>
          <ac:spMkLst>
            <pc:docMk/>
            <pc:sldMk cId="2450691209" sldId="264"/>
            <ac:spMk id="6" creationId="{63C8E44F-56CC-C85C-9C41-EC11A7D92C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15B19-A999-4A4B-B6D0-176B45BDFA9C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63011-363B-4930-AEE5-E891C69232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0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63011-363B-4930-AEE5-E891C692320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73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07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69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987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574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2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2206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40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58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01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33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1555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9092071-E00E-4D2E-91B6-EA4A8DFD71F3}" type="datetimeFigureOut">
              <a:rPr lang="ko-KR" altLang="en-US" smtClean="0"/>
              <a:t>2025-01-12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67E1A40-CFAC-4EAC-8BB9-AFAFAED1BB1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0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1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F252C7-6B66-8452-72AA-CE23C25BCF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737419"/>
            <a:ext cx="9966960" cy="247954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br>
              <a:rPr lang="en-US" altLang="ko-KR" dirty="0"/>
            </a:br>
            <a:r>
              <a:rPr lang="ko-KR" altLang="en-US" sz="6700" dirty="0" err="1"/>
              <a:t>하나모여우리</a:t>
            </a:r>
            <a:r>
              <a:rPr lang="ko-KR" altLang="en-US" sz="6700" dirty="0"/>
              <a:t> 독서금융교육</a:t>
            </a:r>
            <a:br>
              <a:rPr lang="en-US" altLang="ko-KR" sz="6700" dirty="0"/>
            </a:br>
            <a:r>
              <a:rPr lang="en-US" altLang="ko-KR" sz="6700" dirty="0"/>
              <a:t>1</a:t>
            </a:r>
            <a:r>
              <a:rPr lang="ko-KR" altLang="en-US" sz="6700" dirty="0" err="1"/>
              <a:t>회차</a:t>
            </a:r>
            <a:r>
              <a:rPr lang="ko-KR" altLang="en-US" sz="6700" dirty="0"/>
              <a:t> 활동 후기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892DE6-0FBC-2C0B-C8A8-1DACA34BD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4222324"/>
            <a:ext cx="8767860" cy="13881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dirty="0"/>
              <a:t>만난 날</a:t>
            </a:r>
            <a:r>
              <a:rPr lang="en-US" altLang="ko-KR" dirty="0"/>
              <a:t>: 2025</a:t>
            </a:r>
            <a:r>
              <a:rPr lang="ko-KR" altLang="en-US" dirty="0"/>
              <a:t>년 </a:t>
            </a:r>
            <a:r>
              <a:rPr lang="en-US" altLang="ko-KR" dirty="0"/>
              <a:t>1</a:t>
            </a:r>
            <a:r>
              <a:rPr lang="ko-KR" altLang="en-US" dirty="0"/>
              <a:t>월 </a:t>
            </a:r>
            <a:r>
              <a:rPr lang="en-US" altLang="ko-KR" dirty="0"/>
              <a:t>9</a:t>
            </a:r>
            <a:r>
              <a:rPr lang="ko-KR" altLang="en-US" dirty="0"/>
              <a:t>일 목요일</a:t>
            </a:r>
            <a:endParaRPr lang="en-US" altLang="ko-KR" dirty="0"/>
          </a:p>
          <a:p>
            <a:pPr>
              <a:lnSpc>
                <a:spcPct val="150000"/>
              </a:lnSpc>
            </a:pPr>
            <a:r>
              <a:rPr lang="ko-KR" altLang="en-US" dirty="0"/>
              <a:t>참여인원</a:t>
            </a:r>
            <a:r>
              <a:rPr lang="en-US" altLang="ko-KR" dirty="0"/>
              <a:t>: </a:t>
            </a:r>
            <a:r>
              <a:rPr lang="ko-KR" altLang="en-US" dirty="0"/>
              <a:t>조아진</a:t>
            </a:r>
            <a:r>
              <a:rPr lang="en-US" altLang="ko-KR" dirty="0"/>
              <a:t>(</a:t>
            </a:r>
            <a:r>
              <a:rPr lang="ko-KR" altLang="en-US" dirty="0"/>
              <a:t>초</a:t>
            </a:r>
            <a:r>
              <a:rPr lang="en-US" altLang="ko-KR" dirty="0"/>
              <a:t>3), </a:t>
            </a:r>
            <a:r>
              <a:rPr lang="ko-KR" altLang="en-US" dirty="0" err="1"/>
              <a:t>윤서희</a:t>
            </a:r>
            <a:r>
              <a:rPr lang="en-US" altLang="ko-KR" dirty="0"/>
              <a:t>(</a:t>
            </a:r>
            <a:r>
              <a:rPr lang="ko-KR" altLang="en-US" dirty="0"/>
              <a:t>초</a:t>
            </a:r>
            <a:r>
              <a:rPr lang="en-US" altLang="ko-KR" dirty="0"/>
              <a:t>3), </a:t>
            </a:r>
            <a:r>
              <a:rPr lang="ko-KR" altLang="en-US" dirty="0"/>
              <a:t>정수민</a:t>
            </a:r>
            <a:r>
              <a:rPr lang="en-US" altLang="ko-KR" dirty="0"/>
              <a:t>(</a:t>
            </a:r>
            <a:r>
              <a:rPr lang="ko-KR" altLang="en-US" dirty="0"/>
              <a:t>초</a:t>
            </a:r>
            <a:r>
              <a:rPr lang="en-US" altLang="ko-KR" dirty="0"/>
              <a:t>1)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1280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878459D8-AF46-6629-4A89-D3BC73D9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972" y="442451"/>
            <a:ext cx="9875520" cy="1356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3600" dirty="0">
                <a:solidFill>
                  <a:schemeClr val="tx1"/>
                </a:solidFill>
              </a:rPr>
              <a:t>Survey : </a:t>
            </a:r>
            <a:r>
              <a:rPr lang="ko-KR" altLang="en-US" sz="3600" dirty="0">
                <a:solidFill>
                  <a:schemeClr val="tx1"/>
                </a:solidFill>
              </a:rPr>
              <a:t>책의 제목과 표지만 보고 어떤 이야기가                 </a:t>
            </a:r>
            <a:br>
              <a:rPr lang="en-US" altLang="ko-KR" sz="3600" dirty="0">
                <a:solidFill>
                  <a:schemeClr val="tx1"/>
                </a:solidFill>
              </a:rPr>
            </a:br>
            <a:r>
              <a:rPr lang="en-US" altLang="ko-KR" sz="3600" dirty="0">
                <a:solidFill>
                  <a:schemeClr val="tx1"/>
                </a:solidFill>
              </a:rPr>
              <a:t>                  </a:t>
            </a:r>
            <a:r>
              <a:rPr lang="ko-KR" altLang="en-US" sz="3600" dirty="0">
                <a:solidFill>
                  <a:schemeClr val="tx1"/>
                </a:solidFill>
              </a:rPr>
              <a:t>펼쳐질지 상상해 보기</a:t>
            </a:r>
            <a:r>
              <a:rPr lang="en-US" altLang="ko-KR" sz="3600" dirty="0">
                <a:solidFill>
                  <a:schemeClr val="tx1"/>
                </a:solidFill>
              </a:rPr>
              <a:t>.</a:t>
            </a:r>
            <a:endParaRPr lang="ko-KR" altLang="en-US" sz="3600" dirty="0"/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9EADA39-0515-4FFC-A615-0F5F201AF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2335" y="2853251"/>
            <a:ext cx="6470157" cy="2674374"/>
          </a:xfrm>
        </p:spPr>
        <p:txBody>
          <a:bodyPr/>
          <a:lstStyle/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조아진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ko-KR" altLang="en-US" dirty="0">
                <a:solidFill>
                  <a:schemeClr val="tx1"/>
                </a:solidFill>
              </a:rPr>
              <a:t>트리 나무가 너무 커서 맨 위를 자르는 것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     </a:t>
            </a:r>
            <a:r>
              <a:rPr lang="ko-KR" altLang="en-US" dirty="0">
                <a:solidFill>
                  <a:schemeClr val="tx1"/>
                </a:solidFill>
              </a:rPr>
              <a:t>같다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ko-KR" altLang="en-US" dirty="0" err="1">
                <a:solidFill>
                  <a:schemeClr val="tx1"/>
                </a:solidFill>
              </a:rPr>
              <a:t>윤서희</a:t>
            </a:r>
            <a:r>
              <a:rPr lang="en-US" altLang="ko-KR" dirty="0">
                <a:solidFill>
                  <a:schemeClr val="tx1"/>
                </a:solidFill>
              </a:rPr>
              <a:t> :  </a:t>
            </a:r>
            <a:r>
              <a:rPr lang="ko-KR" altLang="en-US" dirty="0">
                <a:solidFill>
                  <a:schemeClr val="tx1"/>
                </a:solidFill>
              </a:rPr>
              <a:t>트리가 너무 커서 다른 방으로 옮기려고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       </a:t>
            </a:r>
            <a:r>
              <a:rPr lang="ko-KR" altLang="en-US" dirty="0">
                <a:solidFill>
                  <a:schemeClr val="tx1"/>
                </a:solidFill>
              </a:rPr>
              <a:t>하는 것 같다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정수민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ko-KR" altLang="en-US" dirty="0">
                <a:solidFill>
                  <a:schemeClr val="tx1"/>
                </a:solidFill>
              </a:rPr>
              <a:t>너무 커서 자르려고 해요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7" name="내용 개체 틀 6" descr="1736607761766-17">
            <a:extLst>
              <a:ext uri="{FF2B5EF4-FFF2-40B4-BE49-F238E27FC236}">
                <a16:creationId xmlns:a16="http://schemas.microsoft.com/office/drawing/2014/main" id="{56AFB269-0C22-D00F-7AA2-970081BFAA20}"/>
              </a:ext>
            </a:extLst>
          </p:cNvPr>
          <p:cNvPicPr>
            <a:picLocks noGrp="1" noChangeAspect="1"/>
          </p:cNvPicPr>
          <p:nvPr isPhoto="1">
            <p:ph sz="half"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53" y="2705502"/>
            <a:ext cx="3779382" cy="29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6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BB5D8B-CAB4-79AD-23C7-0E9FEAA6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510" y="250724"/>
            <a:ext cx="9875520" cy="1356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sz="3600" dirty="0">
                <a:solidFill>
                  <a:schemeClr val="tx1"/>
                </a:solidFill>
              </a:rPr>
              <a:t>Question : </a:t>
            </a:r>
            <a:r>
              <a:rPr lang="ko-KR" altLang="en-US" sz="3600" dirty="0">
                <a:solidFill>
                  <a:schemeClr val="tx1"/>
                </a:solidFill>
              </a:rPr>
              <a:t>글을 훑어보면서 떠올랐던 질문 </a:t>
            </a:r>
            <a:br>
              <a:rPr lang="en-US" altLang="ko-KR" sz="3600" dirty="0">
                <a:solidFill>
                  <a:schemeClr val="tx1"/>
                </a:solidFill>
              </a:rPr>
            </a:br>
            <a:r>
              <a:rPr lang="en-US" altLang="ko-KR" sz="3600" dirty="0">
                <a:solidFill>
                  <a:schemeClr val="tx1"/>
                </a:solidFill>
              </a:rPr>
              <a:t>                      </a:t>
            </a:r>
            <a:r>
              <a:rPr lang="ko-KR" altLang="en-US" sz="3600" dirty="0">
                <a:solidFill>
                  <a:schemeClr val="tx1"/>
                </a:solidFill>
              </a:rPr>
              <a:t>정리하기</a:t>
            </a:r>
            <a:r>
              <a:rPr lang="en-US" altLang="ko-KR" sz="3600" dirty="0">
                <a:solidFill>
                  <a:schemeClr val="tx1"/>
                </a:solidFill>
              </a:rPr>
              <a:t>.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36017C4-4C9D-BA26-3D7E-E8D2AC273D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510" y="1607084"/>
            <a:ext cx="5631426" cy="480060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조아진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</a:t>
            </a:r>
            <a:r>
              <a:rPr lang="ko-KR" altLang="en-US" dirty="0" err="1">
                <a:solidFill>
                  <a:schemeClr val="tx1"/>
                </a:solidFill>
              </a:rPr>
              <a:t>윌로비씨가</a:t>
            </a:r>
            <a:r>
              <a:rPr lang="ko-KR" altLang="en-US" dirty="0">
                <a:solidFill>
                  <a:schemeClr val="tx1"/>
                </a:solidFill>
              </a:rPr>
              <a:t> 왜 </a:t>
            </a:r>
            <a:r>
              <a:rPr lang="ko-KR" altLang="en-US" dirty="0" err="1">
                <a:solidFill>
                  <a:schemeClr val="tx1"/>
                </a:solidFill>
              </a:rPr>
              <a:t>텍스터</a:t>
            </a:r>
            <a:r>
              <a:rPr lang="ko-KR" altLang="en-US" dirty="0">
                <a:solidFill>
                  <a:schemeClr val="tx1"/>
                </a:solidFill>
              </a:rPr>
              <a:t> 집사를 불렀을까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생쥐들은 어떻게 크리스마스 트리가 집에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딱 맞았을까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 err="1">
                <a:solidFill>
                  <a:schemeClr val="tx1"/>
                </a:solidFill>
              </a:rPr>
              <a:t>윤서희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곰의 집에서 왜 별을 달 수 없다고 했나요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</a:t>
            </a:r>
            <a:r>
              <a:rPr lang="ko-KR" altLang="en-US" dirty="0" err="1">
                <a:solidFill>
                  <a:schemeClr val="tx1"/>
                </a:solidFill>
              </a:rPr>
              <a:t>윌로비씨는</a:t>
            </a:r>
            <a:r>
              <a:rPr lang="ko-KR" altLang="en-US" dirty="0">
                <a:solidFill>
                  <a:schemeClr val="tx1"/>
                </a:solidFill>
              </a:rPr>
              <a:t> 왜 크리스마스 트리를 잘랐을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</a:t>
            </a:r>
            <a:r>
              <a:rPr lang="ko-KR" altLang="en-US" dirty="0">
                <a:solidFill>
                  <a:schemeClr val="tx1"/>
                </a:solidFill>
              </a:rPr>
              <a:t>까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정수민 </a:t>
            </a:r>
            <a:r>
              <a:rPr lang="en-US" altLang="ko-KR" dirty="0">
                <a:solidFill>
                  <a:schemeClr val="tx1"/>
                </a:solidFill>
              </a:rPr>
              <a:t>: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어쩜 우리집에 딱 맞지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왜 이대로 둘 수 없나요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내용 개체 틀 6" descr="1736607761766-12">
            <a:extLst>
              <a:ext uri="{FF2B5EF4-FFF2-40B4-BE49-F238E27FC236}">
                <a16:creationId xmlns:a16="http://schemas.microsoft.com/office/drawing/2014/main" id="{B49DFB16-7B85-029B-1831-E1CBAEABEE63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5782" y="1966382"/>
            <a:ext cx="4443545" cy="37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41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2615CF-ACF9-BBB4-E076-1003230E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1"/>
                </a:solidFill>
              </a:rPr>
              <a:t>Read : </a:t>
            </a:r>
            <a:r>
              <a:rPr lang="ko-KR" altLang="en-US" sz="3600" dirty="0">
                <a:solidFill>
                  <a:schemeClr val="tx1"/>
                </a:solidFill>
              </a:rPr>
              <a:t>핵심문장 찾기</a:t>
            </a:r>
            <a:r>
              <a:rPr lang="en-US" altLang="ko-KR" sz="3600" dirty="0">
                <a:solidFill>
                  <a:schemeClr val="tx1"/>
                </a:solidFill>
              </a:rPr>
              <a:t>.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8CE3DEB-F144-15EB-83CE-8EE6E9554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3434" y="2319851"/>
            <a:ext cx="5595086" cy="3497826"/>
          </a:xfrm>
        </p:spPr>
        <p:txBody>
          <a:bodyPr/>
          <a:lstStyle/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조아진 </a:t>
            </a:r>
            <a:r>
              <a:rPr lang="en-US" altLang="ko-KR" dirty="0">
                <a:solidFill>
                  <a:schemeClr val="tx1"/>
                </a:solidFill>
              </a:rPr>
              <a:t>&amp; </a:t>
            </a:r>
            <a:r>
              <a:rPr lang="ko-KR" altLang="en-US" dirty="0" err="1">
                <a:solidFill>
                  <a:schemeClr val="tx1"/>
                </a:solidFill>
              </a:rPr>
              <a:t>윤서희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</a:t>
            </a:r>
            <a:r>
              <a:rPr lang="ko-KR" altLang="en-US" dirty="0">
                <a:solidFill>
                  <a:schemeClr val="tx1"/>
                </a:solidFill>
              </a:rPr>
              <a:t>모두에게 꼭 맞는 크리스마스 트리가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</a:t>
            </a:r>
            <a:r>
              <a:rPr lang="ko-KR" altLang="en-US" dirty="0">
                <a:solidFill>
                  <a:schemeClr val="tx1"/>
                </a:solidFill>
              </a:rPr>
              <a:t>생겼어요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  <a:r>
              <a:rPr lang="ko-KR" altLang="en-US" dirty="0">
                <a:solidFill>
                  <a:schemeClr val="tx1"/>
                </a:solidFill>
              </a:rPr>
              <a:t>         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정수민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ko-KR" altLang="en-US" dirty="0">
                <a:solidFill>
                  <a:schemeClr val="tx1"/>
                </a:solidFill>
              </a:rPr>
              <a:t>     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</a:t>
            </a:r>
            <a:r>
              <a:rPr lang="ko-KR" altLang="en-US" dirty="0">
                <a:solidFill>
                  <a:schemeClr val="tx1"/>
                </a:solidFill>
              </a:rPr>
              <a:t>아니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낼 모레가 크리스마스인데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</a:t>
            </a:r>
            <a:r>
              <a:rPr lang="ko-KR" altLang="en-US" dirty="0">
                <a:solidFill>
                  <a:schemeClr val="tx1"/>
                </a:solidFill>
              </a:rPr>
              <a:t>누가 이런 걸 버렸지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  <a:r>
              <a:rPr lang="ko-KR" altLang="en-US" dirty="0">
                <a:solidFill>
                  <a:schemeClr val="tx1"/>
                </a:solidFill>
              </a:rPr>
              <a:t>                                                 </a:t>
            </a:r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5" name="내용 개체 틀 4" descr="1736607761766-13">
            <a:extLst>
              <a:ext uri="{FF2B5EF4-FFF2-40B4-BE49-F238E27FC236}">
                <a16:creationId xmlns:a16="http://schemas.microsoft.com/office/drawing/2014/main" id="{ED6008B1-A0C8-E74A-0351-750EF5F946C1}"/>
              </a:ext>
            </a:extLst>
          </p:cNvPr>
          <p:cNvPicPr>
            <a:picLocks noGrp="1" noChangeAspect="1"/>
          </p:cNvPicPr>
          <p:nvPr isPhoto="1">
            <p:ph sz="half"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874" y="2220034"/>
            <a:ext cx="4022725" cy="36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1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920F84-BAF5-D5FC-BE0B-FE3D0E143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1"/>
                </a:solidFill>
              </a:rPr>
              <a:t>Recite : </a:t>
            </a:r>
            <a:r>
              <a:rPr lang="ko-KR" altLang="en-US" sz="3600" dirty="0">
                <a:solidFill>
                  <a:schemeClr val="tx1"/>
                </a:solidFill>
              </a:rPr>
              <a:t>글을 읽으며 알게 된 내용 말하기</a:t>
            </a:r>
            <a:endParaRPr lang="ko-KR" altLang="en-US" sz="36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8B98A7D-80D6-E9A9-B6AA-A0F3AB279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9" y="1730477"/>
            <a:ext cx="4205749" cy="434964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질문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ko-KR" altLang="en-US" dirty="0">
                <a:solidFill>
                  <a:schemeClr val="tx1"/>
                </a:solidFill>
              </a:rPr>
              <a:t>트리를 받고 기뻐한 이들은  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누구였나요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답변 </a:t>
            </a:r>
            <a:r>
              <a:rPr lang="en-US" altLang="ko-KR" dirty="0">
                <a:solidFill>
                  <a:schemeClr val="tx1"/>
                </a:solidFill>
              </a:rPr>
              <a:t>: </a:t>
            </a:r>
            <a:r>
              <a:rPr lang="ko-KR" altLang="en-US" dirty="0">
                <a:solidFill>
                  <a:schemeClr val="tx1"/>
                </a:solidFill>
              </a:rPr>
              <a:t>트리를 가져간 순서대로 적어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보는 과정에서</a:t>
            </a:r>
            <a:r>
              <a:rPr lang="en-US" altLang="ko-KR" dirty="0">
                <a:solidFill>
                  <a:schemeClr val="tx1"/>
                </a:solidFill>
              </a:rPr>
              <a:t>,</a:t>
            </a: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트리를 가져간 </a:t>
            </a:r>
            <a:r>
              <a:rPr lang="en-US" altLang="ko-KR" dirty="0">
                <a:solidFill>
                  <a:schemeClr val="tx1"/>
                </a:solidFill>
              </a:rPr>
              <a:t>7</a:t>
            </a:r>
            <a:r>
              <a:rPr lang="ko-KR" altLang="en-US" dirty="0">
                <a:solidFill>
                  <a:schemeClr val="tx1"/>
                </a:solidFill>
              </a:rPr>
              <a:t>명 중 </a:t>
            </a:r>
            <a:r>
              <a:rPr lang="en-US" altLang="ko-KR" dirty="0">
                <a:solidFill>
                  <a:schemeClr val="tx1"/>
                </a:solidFill>
              </a:rPr>
              <a:t>6</a:t>
            </a:r>
            <a:r>
              <a:rPr lang="ko-KR" altLang="en-US" dirty="0">
                <a:solidFill>
                  <a:schemeClr val="tx1"/>
                </a:solidFill>
              </a:rPr>
              <a:t>명이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남자고 </a:t>
            </a:r>
            <a:r>
              <a:rPr lang="en-US" altLang="ko-KR" dirty="0">
                <a:solidFill>
                  <a:schemeClr val="tx1"/>
                </a:solidFill>
              </a:rPr>
              <a:t>1</a:t>
            </a:r>
            <a:r>
              <a:rPr lang="ko-KR" altLang="en-US" dirty="0">
                <a:solidFill>
                  <a:schemeClr val="tx1"/>
                </a:solidFill>
              </a:rPr>
              <a:t>명만 여자라는 것을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알았고 왜 남자들만 트리를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 </a:t>
            </a:r>
            <a:r>
              <a:rPr lang="ko-KR" altLang="en-US" dirty="0">
                <a:solidFill>
                  <a:schemeClr val="tx1"/>
                </a:solidFill>
              </a:rPr>
              <a:t>주워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갔을까 라는 화두가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ko-KR" altLang="en-US" dirty="0">
                <a:solidFill>
                  <a:schemeClr val="tx1"/>
                </a:solidFill>
              </a:rPr>
              <a:t>             다시 던져져 이 부분에 대한 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n-US" altLang="ko-KR" dirty="0">
                <a:solidFill>
                  <a:schemeClr val="tx1"/>
                </a:solidFill>
              </a:rPr>
              <a:t>            </a:t>
            </a:r>
            <a:r>
              <a:rPr lang="ko-KR" altLang="en-US" dirty="0">
                <a:solidFill>
                  <a:schemeClr val="tx1"/>
                </a:solidFill>
              </a:rPr>
              <a:t>이야기도 함께 해 보았습니다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내용 개체 틀 4" descr="1736607761766-3">
            <a:extLst>
              <a:ext uri="{FF2B5EF4-FFF2-40B4-BE49-F238E27FC236}">
                <a16:creationId xmlns:a16="http://schemas.microsoft.com/office/drawing/2014/main" id="{6975821D-5844-7EAF-C04E-10479DB30E5A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48" y="1730478"/>
            <a:ext cx="5700251" cy="43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06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85B10E-C0BA-0BF9-CD69-8043DE97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>
                <a:solidFill>
                  <a:schemeClr val="tx1"/>
                </a:solidFill>
              </a:rPr>
              <a:t>Review : </a:t>
            </a:r>
            <a:r>
              <a:rPr lang="ko-KR" altLang="en-US" sz="3600" dirty="0">
                <a:solidFill>
                  <a:schemeClr val="tx1"/>
                </a:solidFill>
              </a:rPr>
              <a:t>실천하기</a:t>
            </a:r>
            <a:endParaRPr lang="ko-KR" altLang="en-US" sz="3600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B2B306F-38E5-85E4-33A8-73CF36595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3481" y="1736645"/>
            <a:ext cx="4754880" cy="77724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내가 할 수 있는 나눔 생각하기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0F61F009-DA31-0A46-0C34-E978DF616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3640" y="1733561"/>
            <a:ext cx="4754880" cy="77724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나눔 실천하기</a:t>
            </a:r>
          </a:p>
        </p:txBody>
      </p:sp>
      <p:pic>
        <p:nvPicPr>
          <p:cNvPr id="9" name="내용 개체 틀 8" descr="1736607766777-1">
            <a:extLst>
              <a:ext uri="{FF2B5EF4-FFF2-40B4-BE49-F238E27FC236}">
                <a16:creationId xmlns:a16="http://schemas.microsoft.com/office/drawing/2014/main" id="{D97BEDDB-40D8-0C6C-7BF1-AC70E5FE1D4E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5" y="2720975"/>
            <a:ext cx="4512733" cy="3384550"/>
          </a:xfrm>
          <a:prstGeom prst="rect">
            <a:avLst/>
          </a:prstGeom>
        </p:spPr>
      </p:pic>
      <p:pic>
        <p:nvPicPr>
          <p:cNvPr id="10" name="내용 개체 틀 9" descr="1736607766777-3">
            <a:extLst>
              <a:ext uri="{FF2B5EF4-FFF2-40B4-BE49-F238E27FC236}">
                <a16:creationId xmlns:a16="http://schemas.microsoft.com/office/drawing/2014/main" id="{BDE8152D-E3C9-5AD8-3B9E-F49C90FFC5AB}"/>
              </a:ext>
            </a:extLst>
          </p:cNvPr>
          <p:cNvPicPr>
            <a:picLocks noGrp="1" noChangeAspect="1"/>
          </p:cNvPicPr>
          <p:nvPr isPhoto="1">
            <p:ph sz="quarter" idx="4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77" y="2719388"/>
            <a:ext cx="4070555" cy="33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7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제목 16">
            <a:extLst>
              <a:ext uri="{FF2B5EF4-FFF2-40B4-BE49-F238E27FC236}">
                <a16:creationId xmlns:a16="http://schemas.microsoft.com/office/drawing/2014/main" id="{0DC97A06-9DE2-E46F-CEF9-F10AC1FB6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tx1"/>
                </a:solidFill>
              </a:rPr>
              <a:t>나눔 트리 만들기</a:t>
            </a:r>
            <a:endParaRPr lang="ko-KR" altLang="en-US" sz="3600" dirty="0"/>
          </a:p>
        </p:txBody>
      </p:sp>
      <p:sp>
        <p:nvSpPr>
          <p:cNvPr id="18" name="텍스트 개체 틀 17">
            <a:extLst>
              <a:ext uri="{FF2B5EF4-FFF2-40B4-BE49-F238E27FC236}">
                <a16:creationId xmlns:a16="http://schemas.microsoft.com/office/drawing/2014/main" id="{FCAFF1E1-5F14-72A7-BB35-7F347BD7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622881"/>
            <a:ext cx="4754880" cy="77724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자유롭게 나눔 트리 만들기</a:t>
            </a:r>
          </a:p>
        </p:txBody>
      </p:sp>
      <p:sp>
        <p:nvSpPr>
          <p:cNvPr id="20" name="텍스트 개체 틀 19">
            <a:extLst>
              <a:ext uri="{FF2B5EF4-FFF2-40B4-BE49-F238E27FC236}">
                <a16:creationId xmlns:a16="http://schemas.microsoft.com/office/drawing/2014/main" id="{8C2D4F55-926D-7953-C86E-88005058C1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9173" y="1622881"/>
            <a:ext cx="4754880" cy="777240"/>
          </a:xfrm>
        </p:spPr>
        <p:txBody>
          <a:bodyPr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내가 만든 나눔 트리</a:t>
            </a:r>
          </a:p>
        </p:txBody>
      </p:sp>
      <p:pic>
        <p:nvPicPr>
          <p:cNvPr id="2" name="내용 개체 틀 1" descr="1736607761766-10 (1)">
            <a:extLst>
              <a:ext uri="{FF2B5EF4-FFF2-40B4-BE49-F238E27FC236}">
                <a16:creationId xmlns:a16="http://schemas.microsoft.com/office/drawing/2014/main" id="{B522C689-3F6F-CFB6-1ACE-6F365D1F2104}"/>
              </a:ext>
            </a:extLst>
          </p:cNvPr>
          <p:cNvPicPr>
            <a:picLocks noGrp="1" noChangeAspect="1"/>
          </p:cNvPicPr>
          <p:nvPr isPhoto="1">
            <p:ph sz="half" idx="2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8164" y="2096960"/>
            <a:ext cx="3384550" cy="4257369"/>
          </a:xfrm>
          <a:prstGeom prst="rect">
            <a:avLst/>
          </a:prstGeom>
        </p:spPr>
      </p:pic>
      <p:pic>
        <p:nvPicPr>
          <p:cNvPr id="3" name="내용 개체 틀 2" descr="1736607761766-6">
            <a:extLst>
              <a:ext uri="{FF2B5EF4-FFF2-40B4-BE49-F238E27FC236}">
                <a16:creationId xmlns:a16="http://schemas.microsoft.com/office/drawing/2014/main" id="{8F1690F1-EE96-3E8A-4C95-B1C781B36C38}"/>
              </a:ext>
            </a:extLst>
          </p:cNvPr>
          <p:cNvPicPr>
            <a:picLocks noGrp="1" noChangeAspect="1"/>
          </p:cNvPicPr>
          <p:nvPr isPhoto="1">
            <p:ph sz="quarter" idx="4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68" y="2533369"/>
            <a:ext cx="4355690" cy="33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6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7C883F89-F23B-E515-545A-88541F1A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412" y="843704"/>
            <a:ext cx="4127090" cy="829843"/>
          </a:xfrm>
        </p:spPr>
        <p:txBody>
          <a:bodyPr/>
          <a:lstStyle/>
          <a:p>
            <a:pPr algn="ctr"/>
            <a:r>
              <a:rPr lang="ko-KR" altLang="en-US" sz="3600" dirty="0">
                <a:solidFill>
                  <a:schemeClr val="tx1"/>
                </a:solidFill>
              </a:rPr>
              <a:t>활동을 마무리하며</a:t>
            </a: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A8CDF3CC-D17E-C536-FE0E-9E08E7922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015613"/>
            <a:ext cx="3931920" cy="3699387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8" name="그림 7" descr="1736607761766-1 (1)">
            <a:extLst>
              <a:ext uri="{FF2B5EF4-FFF2-40B4-BE49-F238E27FC236}">
                <a16:creationId xmlns:a16="http://schemas.microsoft.com/office/drawing/2014/main" id="{2713C9C1-DA2C-2A6C-AB55-E7B746313C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5165" y="1905247"/>
            <a:ext cx="3699387" cy="3920121"/>
          </a:xfrm>
          <a:prstGeom prst="rect">
            <a:avLst/>
          </a:prstGeom>
        </p:spPr>
      </p:pic>
      <p:sp>
        <p:nvSpPr>
          <p:cNvPr id="9" name="제목 3">
            <a:extLst>
              <a:ext uri="{FF2B5EF4-FFF2-40B4-BE49-F238E27FC236}">
                <a16:creationId xmlns:a16="http://schemas.microsoft.com/office/drawing/2014/main" id="{36713932-0762-66AD-4702-D0A8DACA7F3C}"/>
              </a:ext>
            </a:extLst>
          </p:cNvPr>
          <p:cNvSpPr txBox="1">
            <a:spLocks/>
          </p:cNvSpPr>
          <p:nvPr/>
        </p:nvSpPr>
        <p:spPr>
          <a:xfrm>
            <a:off x="5244084" y="452284"/>
            <a:ext cx="6485800" cy="56633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endParaRPr lang="en-US" altLang="ko-KR" sz="2200" dirty="0">
              <a:solidFill>
                <a:schemeClr val="tx1"/>
              </a:solidFill>
            </a:endParaRPr>
          </a:p>
          <a:p>
            <a:r>
              <a:rPr lang="en-US" altLang="ko-KR" sz="2200" dirty="0">
                <a:solidFill>
                  <a:schemeClr val="tx1"/>
                </a:solidFill>
              </a:rPr>
              <a:t> 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65A2A573-3840-C20C-C46F-798EFE6D7495}"/>
              </a:ext>
            </a:extLst>
          </p:cNvPr>
          <p:cNvSpPr txBox="1">
            <a:spLocks/>
          </p:cNvSpPr>
          <p:nvPr/>
        </p:nvSpPr>
        <p:spPr>
          <a:xfrm>
            <a:off x="5381932" y="450414"/>
            <a:ext cx="6269294" cy="5953432"/>
          </a:xfrm>
          <a:prstGeom prst="rect">
            <a:avLst/>
          </a:prstGeom>
        </p:spPr>
        <p:txBody>
          <a:bodyPr vert="horz" lIns="274320" tIns="18288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/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6339C730-8687-BBEF-53B0-D4FDBA6D1906}"/>
              </a:ext>
            </a:extLst>
          </p:cNvPr>
          <p:cNvSpPr txBox="1">
            <a:spLocks/>
          </p:cNvSpPr>
          <p:nvPr/>
        </p:nvSpPr>
        <p:spPr>
          <a:xfrm>
            <a:off x="5159501" y="186813"/>
            <a:ext cx="6570383" cy="6529208"/>
          </a:xfrm>
          <a:prstGeom prst="rect">
            <a:avLst/>
          </a:prstGeom>
        </p:spPr>
        <p:txBody>
          <a:bodyPr vert="horz" lIns="274320" tIns="182880" rIns="91440" bIns="45720" rtlCol="0" anchor="t">
            <a:normAutofit/>
          </a:bodyPr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1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>
              <a:lnSpc>
                <a:spcPct val="1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조아진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트리 만들기와 어떻게 나눔을 실천할지 의논해 보는 것은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</a:t>
            </a:r>
            <a:r>
              <a:rPr lang="ko-KR" altLang="en-US" sz="1600" dirty="0">
                <a:solidFill>
                  <a:schemeClr val="tx1"/>
                </a:solidFill>
              </a:rPr>
              <a:t>좋았지만 만들기 시간이 부족한 탓에 완성도가 떨어져서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</a:t>
            </a:r>
            <a:r>
              <a:rPr lang="ko-KR" altLang="en-US" sz="1600" dirty="0">
                <a:solidFill>
                  <a:schemeClr val="tx1"/>
                </a:solidFill>
              </a:rPr>
              <a:t>아쉬웠다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45720">
              <a:lnSpc>
                <a:spcPct val="1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조아진 엄마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그림책으로 나눔에 대해 쉽게 이해하고 함께 모여 나눔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이라는 주제로 이야기를 나누어 본 것이 좋았다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  <a:r>
              <a:rPr lang="ko-KR" altLang="en-US" sz="1600" dirty="0">
                <a:solidFill>
                  <a:schemeClr val="tx1"/>
                </a:solidFill>
              </a:rPr>
              <a:t>하지만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시간이 예상보다 많이 초과되어 만들기가 있는 경우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시간을 넉넉하게 잡아야 할 것 같다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45720">
              <a:lnSpc>
                <a:spcPct val="100000"/>
              </a:lnSpc>
            </a:pPr>
            <a:r>
              <a:rPr lang="ko-KR" altLang="en-US" sz="1600" dirty="0" err="1">
                <a:solidFill>
                  <a:schemeClr val="tx1"/>
                </a:solidFill>
              </a:rPr>
              <a:t>윤서희</a:t>
            </a:r>
            <a:r>
              <a:rPr lang="ko-KR" altLang="en-US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키트로 트리 만드는 게 너무 재미있고 좋았다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  <a:r>
              <a:rPr lang="ko-KR" altLang="en-US" sz="1600" dirty="0">
                <a:solidFill>
                  <a:schemeClr val="tx1"/>
                </a:solidFill>
              </a:rPr>
              <a:t>아쉬운 점은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</a:t>
            </a:r>
            <a:r>
              <a:rPr lang="ko-KR" altLang="en-US" sz="1600" dirty="0">
                <a:solidFill>
                  <a:schemeClr val="tx1"/>
                </a:solidFill>
              </a:rPr>
              <a:t>키트 활동하는데 시간을 더 줬으면 좋겠다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45720">
              <a:lnSpc>
                <a:spcPct val="100000"/>
              </a:lnSpc>
            </a:pPr>
            <a:r>
              <a:rPr lang="ko-KR" altLang="en-US" sz="1600" dirty="0" err="1">
                <a:solidFill>
                  <a:schemeClr val="tx1"/>
                </a:solidFill>
              </a:rPr>
              <a:t>윤서희</a:t>
            </a:r>
            <a:r>
              <a:rPr lang="ko-KR" altLang="en-US" sz="1600" dirty="0">
                <a:solidFill>
                  <a:schemeClr val="tx1"/>
                </a:solidFill>
              </a:rPr>
              <a:t> 엄마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책을 통해 쉽게 나눔에 대해 알 수 있었고 친구들과 함께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활동해서 좋았다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  <a:r>
              <a:rPr lang="ko-KR" altLang="en-US" sz="1600" dirty="0">
                <a:solidFill>
                  <a:schemeClr val="tx1"/>
                </a:solidFill>
              </a:rPr>
              <a:t>생각한 것보다 시간이 많이 지나서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           </a:t>
            </a:r>
            <a:r>
              <a:rPr lang="ko-KR" altLang="en-US" sz="1600" dirty="0">
                <a:solidFill>
                  <a:schemeClr val="tx1"/>
                </a:solidFill>
              </a:rPr>
              <a:t>다음번에는 만남횟수나 시간분배를 </a:t>
            </a:r>
            <a:r>
              <a:rPr lang="ko-KR" altLang="en-US" sz="1600" dirty="0" err="1">
                <a:solidFill>
                  <a:schemeClr val="tx1"/>
                </a:solidFill>
              </a:rPr>
              <a:t>해야할</a:t>
            </a:r>
            <a:r>
              <a:rPr lang="ko-KR" altLang="en-US" sz="1600" dirty="0">
                <a:solidFill>
                  <a:schemeClr val="tx1"/>
                </a:solidFill>
              </a:rPr>
              <a:t> 것 같다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45720">
              <a:lnSpc>
                <a:spcPct val="1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정수민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언니들과 함께 책에 대해 이야기도 하고 만들기도 해서</a:t>
            </a:r>
            <a:endParaRPr lang="en-US" altLang="ko-KR" sz="1600" dirty="0">
              <a:solidFill>
                <a:schemeClr val="tx1"/>
              </a:solidFill>
            </a:endParaRPr>
          </a:p>
          <a:p>
            <a:pPr marL="45720">
              <a:lnSpc>
                <a:spcPct val="100000"/>
              </a:lnSpc>
            </a:pPr>
            <a:r>
              <a:rPr lang="en-US" altLang="ko-KR" sz="1600" dirty="0">
                <a:solidFill>
                  <a:schemeClr val="tx1"/>
                </a:solidFill>
              </a:rPr>
              <a:t>                  </a:t>
            </a:r>
            <a:r>
              <a:rPr lang="ko-KR" altLang="en-US" sz="1600" dirty="0">
                <a:solidFill>
                  <a:schemeClr val="tx1"/>
                </a:solidFill>
              </a:rPr>
              <a:t>즐겁고 재미있었다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  <a:r>
              <a:rPr lang="ko-KR" altLang="en-US" sz="1600" dirty="0">
                <a:solidFill>
                  <a:schemeClr val="tx1"/>
                </a:solidFill>
              </a:rPr>
              <a:t>또 하고 싶다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  <a:p>
            <a:pPr marL="45720">
              <a:lnSpc>
                <a:spcPct val="100000"/>
              </a:lnSpc>
            </a:pPr>
            <a:r>
              <a:rPr lang="ko-KR" altLang="en-US" sz="1600" dirty="0">
                <a:solidFill>
                  <a:schemeClr val="tx1"/>
                </a:solidFill>
              </a:rPr>
              <a:t>정수민 엄마 </a:t>
            </a:r>
            <a:r>
              <a:rPr lang="en-US" altLang="ko-KR" sz="1600" dirty="0">
                <a:solidFill>
                  <a:schemeClr val="tx1"/>
                </a:solidFill>
              </a:rPr>
              <a:t>: </a:t>
            </a:r>
            <a:r>
              <a:rPr lang="ko-KR" altLang="en-US" sz="1600" dirty="0">
                <a:solidFill>
                  <a:schemeClr val="tx1"/>
                </a:solidFill>
              </a:rPr>
              <a:t>나눔이라는 주제로 다양한 활동 및 실천까지</a:t>
            </a:r>
            <a:r>
              <a:rPr lang="en-US" altLang="ko-KR" sz="1600" dirty="0">
                <a:solidFill>
                  <a:schemeClr val="tx1"/>
                </a:solidFill>
              </a:rPr>
              <a:t>~! </a:t>
            </a:r>
            <a:r>
              <a:rPr lang="ko-KR" altLang="en-US" sz="1600" dirty="0">
                <a:solidFill>
                  <a:schemeClr val="tx1"/>
                </a:solidFill>
              </a:rPr>
              <a:t>좋았다</a:t>
            </a:r>
            <a:r>
              <a:rPr lang="en-US" altLang="ko-KR" sz="16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672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B66F28D-D30D-30FE-2EF8-280E0262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96413"/>
          </a:xfrm>
        </p:spPr>
        <p:txBody>
          <a:bodyPr>
            <a:normAutofit/>
          </a:bodyPr>
          <a:lstStyle/>
          <a:p>
            <a:r>
              <a:rPr lang="ko-KR" altLang="en-US" sz="3600" dirty="0">
                <a:solidFill>
                  <a:schemeClr val="tx1"/>
                </a:solidFill>
              </a:rPr>
              <a:t>총평 </a:t>
            </a:r>
            <a:r>
              <a:rPr lang="en-US" altLang="ko-KR" sz="3600" dirty="0">
                <a:solidFill>
                  <a:schemeClr val="tx1"/>
                </a:solidFill>
              </a:rPr>
              <a:t>: 1</a:t>
            </a:r>
            <a:r>
              <a:rPr lang="ko-KR" altLang="en-US" sz="3600" dirty="0" err="1">
                <a:solidFill>
                  <a:schemeClr val="tx1"/>
                </a:solidFill>
              </a:rPr>
              <a:t>회차</a:t>
            </a:r>
            <a:r>
              <a:rPr lang="ko-KR" altLang="en-US" sz="3600" dirty="0">
                <a:solidFill>
                  <a:schemeClr val="tx1"/>
                </a:solidFill>
              </a:rPr>
              <a:t> 수업을 마치며</a:t>
            </a:r>
            <a:r>
              <a:rPr lang="en-US" altLang="ko-KR" sz="3600" dirty="0">
                <a:solidFill>
                  <a:schemeClr val="tx1"/>
                </a:solidFill>
              </a:rPr>
              <a:t>…</a:t>
            </a:r>
            <a:endParaRPr lang="ko-KR" altLang="en-US" sz="3600" dirty="0">
              <a:solidFill>
                <a:schemeClr val="tx1"/>
              </a:solidFill>
            </a:endParaRP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3C8E44F-56CC-C85C-9C41-EC11A7D92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4" y="1406013"/>
            <a:ext cx="10795819" cy="4945625"/>
          </a:xfrm>
        </p:spPr>
        <p:txBody>
          <a:bodyPr>
            <a:normAutofit fontScale="85000" lnSpcReduction="10000"/>
          </a:bodyPr>
          <a:lstStyle/>
          <a:p>
            <a:pPr marL="45720" indent="0">
              <a:lnSpc>
                <a:spcPct val="150000"/>
              </a:lnSpc>
              <a:buNone/>
            </a:pPr>
            <a:r>
              <a:rPr lang="ko-KR" altLang="en-US" sz="1800" dirty="0" err="1">
                <a:solidFill>
                  <a:schemeClr val="tx1"/>
                </a:solidFill>
              </a:rPr>
              <a:t>하나모여우리</a:t>
            </a:r>
            <a:r>
              <a:rPr lang="ko-KR" altLang="en-US" sz="1800" dirty="0">
                <a:solidFill>
                  <a:schemeClr val="tx1"/>
                </a:solidFill>
              </a:rPr>
              <a:t> 독서친구의  설레는 만남이 있던 날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엄마는 금융교육을 통한 아이의 성장에 기대를 했고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아이는 친구집에 놀러갈 수 있다는 생각에 한껏 부풀어 있었다</a:t>
            </a:r>
            <a:r>
              <a:rPr lang="en-US" altLang="ko-KR" sz="1800" dirty="0">
                <a:solidFill>
                  <a:schemeClr val="tx1"/>
                </a:solidFill>
              </a:rPr>
              <a:t>. </a:t>
            </a:r>
            <a:r>
              <a:rPr lang="ko-KR" altLang="en-US" sz="1800" dirty="0">
                <a:solidFill>
                  <a:schemeClr val="tx1"/>
                </a:solidFill>
              </a:rPr>
              <a:t>그렇게 동상이몽으로 시작한 우리의 첫 수업은 나눔에 대해 생각하는 소중한 시간이 되었다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chemeClr val="tx1"/>
                </a:solidFill>
              </a:rPr>
              <a:t>커다란 크리스마스 트리 하나가 의도하지 않은 나눔으로 여러 사람에게 크고 작은 기쁨을 주었다는 책 내용은 나눔에 대한 생각의 문을 활짝 열어 주었다</a:t>
            </a:r>
            <a:r>
              <a:rPr lang="en-US" altLang="ko-KR" sz="1800" dirty="0">
                <a:solidFill>
                  <a:schemeClr val="tx1"/>
                </a:solidFill>
              </a:rPr>
              <a:t>. </a:t>
            </a:r>
            <a:r>
              <a:rPr lang="ko-KR" altLang="en-US" sz="1800" dirty="0">
                <a:solidFill>
                  <a:schemeClr val="tx1"/>
                </a:solidFill>
              </a:rPr>
              <a:t>생각 나누기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활동지 작성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크리스마스 트리 만들기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정리로 이어진 활동을 하며 아이들은 나눔에 대해 더 잘 이해할 수 있었다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chemeClr val="tx1"/>
                </a:solidFill>
              </a:rPr>
              <a:t>가장 기억에 남는 것은 마지막 활동이었다</a:t>
            </a:r>
            <a:r>
              <a:rPr lang="en-US" altLang="ko-KR" sz="1800" dirty="0">
                <a:solidFill>
                  <a:schemeClr val="tx1"/>
                </a:solidFill>
              </a:rPr>
              <a:t>. </a:t>
            </a:r>
            <a:r>
              <a:rPr lang="ko-KR" altLang="en-US" sz="1800" dirty="0">
                <a:solidFill>
                  <a:schemeClr val="tx1"/>
                </a:solidFill>
              </a:rPr>
              <a:t>아이들은 우리가 이웃과 나눌 수 있는 것으로 작아진 옷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더 이상 쓰지 않는 장난감</a:t>
            </a:r>
            <a:r>
              <a:rPr lang="en-US" altLang="ko-KR" sz="1800" dirty="0">
                <a:solidFill>
                  <a:schemeClr val="tx1"/>
                </a:solidFill>
              </a:rPr>
              <a:t>, </a:t>
            </a:r>
            <a:r>
              <a:rPr lang="ko-KR" altLang="en-US" sz="1800" dirty="0">
                <a:solidFill>
                  <a:schemeClr val="tx1"/>
                </a:solidFill>
              </a:rPr>
              <a:t>간식 등 물질적인 것과 함께 사랑과 같은 마음을 고리에 적어 크리스마스 트리에 매달며 나눔 실천을 다짐했다</a:t>
            </a:r>
            <a:r>
              <a:rPr lang="en-US" altLang="ko-KR" sz="1800" dirty="0">
                <a:solidFill>
                  <a:schemeClr val="tx1"/>
                </a:solidFill>
              </a:rPr>
              <a:t>. </a:t>
            </a:r>
            <a:r>
              <a:rPr lang="ko-KR" altLang="en-US" sz="1800" dirty="0" err="1">
                <a:solidFill>
                  <a:schemeClr val="tx1"/>
                </a:solidFill>
              </a:rPr>
              <a:t>하나모여우리</a:t>
            </a:r>
            <a:r>
              <a:rPr lang="ko-KR" altLang="en-US" sz="1800" dirty="0">
                <a:solidFill>
                  <a:schemeClr val="tx1"/>
                </a:solidFill>
              </a:rPr>
              <a:t> 독서 친구들의 작은 나눔이 모여 따뜻한 사회가 만들어질 수 있다고 생각하니 마음이 </a:t>
            </a:r>
            <a:r>
              <a:rPr lang="ko-KR" altLang="en-US" sz="1800" dirty="0" err="1">
                <a:solidFill>
                  <a:schemeClr val="tx1"/>
                </a:solidFill>
              </a:rPr>
              <a:t>포근해졌다</a:t>
            </a:r>
            <a:r>
              <a:rPr lang="en-US" altLang="ko-KR" sz="1800" dirty="0">
                <a:solidFill>
                  <a:schemeClr val="tx1"/>
                </a:solidFill>
              </a:rPr>
              <a:t>. </a:t>
            </a:r>
            <a:r>
              <a:rPr lang="ko-KR" altLang="en-US" sz="1800" dirty="0">
                <a:solidFill>
                  <a:schemeClr val="tx1"/>
                </a:solidFill>
              </a:rPr>
              <a:t>더 나아가 요즘 인터넷에서 많이 행해지고 있는 클라우드 </a:t>
            </a:r>
            <a:r>
              <a:rPr lang="ko-KR" altLang="en-US" sz="1800" dirty="0" err="1">
                <a:solidFill>
                  <a:schemeClr val="tx1"/>
                </a:solidFill>
              </a:rPr>
              <a:t>펀딩에</a:t>
            </a:r>
            <a:r>
              <a:rPr lang="ko-KR" altLang="en-US" sz="1800" dirty="0">
                <a:solidFill>
                  <a:schemeClr val="tx1"/>
                </a:solidFill>
              </a:rPr>
              <a:t> 대해서 잠깐 이야기를 나누며 나눔을 실천할 수 있는 구체적인 방법도 알아 보았더니 아이들의 의욕이 더 </a:t>
            </a:r>
            <a:r>
              <a:rPr lang="ko-KR" altLang="en-US" sz="1800" dirty="0" err="1">
                <a:solidFill>
                  <a:schemeClr val="tx1"/>
                </a:solidFill>
              </a:rPr>
              <a:t>뿜뿜</a:t>
            </a:r>
            <a:r>
              <a:rPr lang="ko-KR" altLang="en-US" sz="1800" dirty="0">
                <a:solidFill>
                  <a:schemeClr val="tx1"/>
                </a:solidFill>
              </a:rPr>
              <a:t> 솟아오르는 듯 보였다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</a:p>
          <a:p>
            <a:pPr marL="45720"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chemeClr val="tx1"/>
                </a:solidFill>
              </a:rPr>
              <a:t>독서금융교육 활동자료 및 키트를 중심으로 </a:t>
            </a:r>
            <a:r>
              <a:rPr lang="en-US" altLang="ko-KR" sz="1800" dirty="0">
                <a:solidFill>
                  <a:schemeClr val="tx1"/>
                </a:solidFill>
              </a:rPr>
              <a:t>SQ3R </a:t>
            </a:r>
            <a:r>
              <a:rPr lang="ko-KR" altLang="en-US" sz="1800" dirty="0">
                <a:solidFill>
                  <a:schemeClr val="tx1"/>
                </a:solidFill>
              </a:rPr>
              <a:t>독서법을 활용하여 진행한 이번 수업이</a:t>
            </a:r>
            <a:r>
              <a:rPr lang="en-US" altLang="ko-KR" sz="1800" dirty="0">
                <a:solidFill>
                  <a:schemeClr val="tx1"/>
                </a:solidFill>
              </a:rPr>
              <a:t>,</a:t>
            </a:r>
            <a:r>
              <a:rPr lang="ko-KR" altLang="en-US" sz="1800" dirty="0">
                <a:solidFill>
                  <a:schemeClr val="tx1"/>
                </a:solidFill>
              </a:rPr>
              <a:t> 아이들에게 뜻깊은 시간이 </a:t>
            </a:r>
            <a:r>
              <a:rPr lang="ko-KR" altLang="en-US" sz="1800" dirty="0" err="1">
                <a:solidFill>
                  <a:schemeClr val="tx1"/>
                </a:solidFill>
              </a:rPr>
              <a:t>되었길</a:t>
            </a:r>
            <a:r>
              <a:rPr lang="ko-KR" altLang="en-US" sz="1800" dirty="0">
                <a:solidFill>
                  <a:schemeClr val="tx1"/>
                </a:solidFill>
              </a:rPr>
              <a:t> 바라며 글을 마무리해 본다</a:t>
            </a:r>
            <a:r>
              <a:rPr lang="en-US" altLang="ko-KR" sz="1800" dirty="0">
                <a:solidFill>
                  <a:schemeClr val="tx1"/>
                </a:solidFill>
              </a:rPr>
              <a:t>.</a:t>
            </a:r>
            <a:r>
              <a:rPr lang="ko-KR" altLang="en-US" sz="1800" dirty="0">
                <a:solidFill>
                  <a:schemeClr val="tx1"/>
                </a:solidFill>
              </a:rPr>
              <a:t> </a:t>
            </a:r>
            <a:endParaRPr lang="en-US" altLang="ko-KR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en-US" altLang="ko-K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91209"/>
      </p:ext>
    </p:extLst>
  </p:cSld>
  <p:clrMapOvr>
    <a:masterClrMapping/>
  </p:clrMapOvr>
</p:sld>
</file>

<file path=ppt/theme/theme1.xml><?xml version="1.0" encoding="utf-8"?>
<a:theme xmlns:a="http://schemas.openxmlformats.org/drawingml/2006/main" name="기본">
  <a:themeElements>
    <a:clrScheme name="기본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기본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기본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TM03457444[[fn=기본]]</Template>
  <TotalTime>162</TotalTime>
  <Words>605</Words>
  <Application>Microsoft Office PowerPoint</Application>
  <PresentationFormat>와이드스크린</PresentationFormat>
  <Paragraphs>80</Paragraphs>
  <Slides>9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2" baseType="lpstr">
      <vt:lpstr>맑은 고딕</vt:lpstr>
      <vt:lpstr>Corbel</vt:lpstr>
      <vt:lpstr>기본</vt:lpstr>
      <vt:lpstr>    하나모여우리 독서금융교육 1회차 활동 후기</vt:lpstr>
      <vt:lpstr>Survey : 책의 제목과 표지만 보고 어떤 이야기가                                    펼쳐질지 상상해 보기.</vt:lpstr>
      <vt:lpstr>Question : 글을 훑어보면서 떠올랐던 질문                        정리하기.</vt:lpstr>
      <vt:lpstr>Read : 핵심문장 찾기.</vt:lpstr>
      <vt:lpstr>Recite : 글을 읽으며 알게 된 내용 말하기</vt:lpstr>
      <vt:lpstr>Review : 실천하기</vt:lpstr>
      <vt:lpstr>나눔 트리 만들기</vt:lpstr>
      <vt:lpstr>활동을 마무리하며</vt:lpstr>
      <vt:lpstr>총평 : 1회차 수업을 마치며…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LOVE SM</dc:creator>
  <cp:lastModifiedBy>LOVE SM</cp:lastModifiedBy>
  <cp:revision>1</cp:revision>
  <dcterms:created xsi:type="dcterms:W3CDTF">2025-01-11T15:03:46Z</dcterms:created>
  <dcterms:modified xsi:type="dcterms:W3CDTF">2025-01-11T17:50:33Z</dcterms:modified>
</cp:coreProperties>
</file>