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0" r:id="rId2"/>
    <p:sldId id="293" r:id="rId3"/>
    <p:sldId id="261" r:id="rId4"/>
    <p:sldId id="290" r:id="rId5"/>
    <p:sldId id="291" r:id="rId6"/>
    <p:sldId id="292" r:id="rId7"/>
    <p:sldId id="289" r:id="rId8"/>
  </p:sldIdLst>
  <p:sldSz cx="6858000" cy="9144000" type="letter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Montserrat" charset="0"/>
      <p:regular r:id="rId12"/>
      <p:bold r:id="rId13"/>
      <p:italic r:id="rId14"/>
      <p:boldItalic r:id="rId15"/>
    </p:embeddedFont>
    <p:embeddedFont>
      <p:font typeface="Big_Bottom_Cartoon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9A"/>
    <a:srgbClr val="94A373"/>
    <a:srgbClr val="979F77"/>
    <a:srgbClr val="EBECEE"/>
    <a:srgbClr val="4D5271"/>
    <a:srgbClr val="979EB1"/>
    <a:srgbClr val="D96955"/>
    <a:srgbClr val="F2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-313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D182-B396-4C40-8E66-95787E799390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3CA1-B4D0-4FA0-B293-68E979A96D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5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87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6175" y="385590"/>
            <a:ext cx="2314575" cy="366861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C060694A-AACE-4EA2-B7AA-B406F78CD5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86175" y="4329627"/>
            <a:ext cx="2314575" cy="366861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xmlns="" id="{72C96CE0-3139-404D-B743-C2EAD9D8ED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86175" y="8273664"/>
            <a:ext cx="2314575" cy="87033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7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250" y="1277957"/>
            <a:ext cx="2314575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C060694A-AACE-4EA2-B7AA-B406F78CD5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7595" y="4902504"/>
            <a:ext cx="1693155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23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6FB7DFD-3625-4DFE-B419-0B8ADD9CA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3397" y="1036064"/>
            <a:ext cx="2786062" cy="2786062"/>
          </a:xfrm>
          <a:prstGeom prst="ellipse">
            <a:avLst/>
          </a:prstGeo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BA72960C-F343-4601-9C9F-CD92356239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8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99B90BC4-79E4-4423-9553-D74D41555D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593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692EBE8B-A788-457E-BBE0-0D203CB44E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00389" y="3090230"/>
            <a:ext cx="1886122" cy="2963539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27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1D08F3CF-BDC3-4221-8C41-06BDEAB122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3399" y="1451472"/>
            <a:ext cx="4068591" cy="559702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38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52907AA8-C3A6-42D7-891B-35CAC82FA8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43013" y="2481549"/>
            <a:ext cx="4395729" cy="4180902"/>
          </a:xfrm>
          <a:custGeom>
            <a:avLst/>
            <a:gdLst>
              <a:gd name="connsiteX0" fmla="*/ 407624 w 4395729"/>
              <a:gd name="connsiteY0" fmla="*/ 0 h 4180902"/>
              <a:gd name="connsiteX1" fmla="*/ 4395729 w 4395729"/>
              <a:gd name="connsiteY1" fmla="*/ 0 h 4180902"/>
              <a:gd name="connsiteX2" fmla="*/ 4395729 w 4395729"/>
              <a:gd name="connsiteY2" fmla="*/ 3762261 h 4180902"/>
              <a:gd name="connsiteX3" fmla="*/ 3988105 w 4395729"/>
              <a:gd name="connsiteY3" fmla="*/ 3762261 h 4180902"/>
              <a:gd name="connsiteX4" fmla="*/ 3988105 w 4395729"/>
              <a:gd name="connsiteY4" fmla="*/ 4180902 h 4180902"/>
              <a:gd name="connsiteX5" fmla="*/ 0 w 4395729"/>
              <a:gd name="connsiteY5" fmla="*/ 4180902 h 4180902"/>
              <a:gd name="connsiteX6" fmla="*/ 0 w 4395729"/>
              <a:gd name="connsiteY6" fmla="*/ 418641 h 4180902"/>
              <a:gd name="connsiteX7" fmla="*/ 407624 w 4395729"/>
              <a:gd name="connsiteY7" fmla="*/ 418641 h 41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729" h="4180902">
                <a:moveTo>
                  <a:pt x="407624" y="0"/>
                </a:moveTo>
                <a:lnTo>
                  <a:pt x="4395729" y="0"/>
                </a:lnTo>
                <a:lnTo>
                  <a:pt x="4395729" y="3762261"/>
                </a:lnTo>
                <a:lnTo>
                  <a:pt x="3988105" y="3762261"/>
                </a:lnTo>
                <a:lnTo>
                  <a:pt x="3988105" y="4180902"/>
                </a:lnTo>
                <a:lnTo>
                  <a:pt x="0" y="4180902"/>
                </a:lnTo>
                <a:lnTo>
                  <a:pt x="0" y="418641"/>
                </a:lnTo>
                <a:lnTo>
                  <a:pt x="407624" y="4186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06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1D08F3CF-BDC3-4221-8C41-06BDEAB122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7250" y="5332163"/>
            <a:ext cx="2314575" cy="2360365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9F80D5D-66B3-491C-A0B5-68824E169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86175" y="2875402"/>
            <a:ext cx="2314575" cy="3073706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6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9F80D5D-66B3-491C-A0B5-68824E169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8663" y="1575412"/>
            <a:ext cx="2571750" cy="299658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7800A0FE-401D-4527-A224-4B45C68431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57588" y="2028686"/>
            <a:ext cx="2571750" cy="2996588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42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7800A0FE-401D-4527-A224-4B45C68431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838" y="1858893"/>
            <a:ext cx="2571750" cy="5426214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1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5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10D7CE9-B70F-402B-8BAA-D6EDE5E9F5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746" y="2149035"/>
            <a:ext cx="2314575" cy="294075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16949137-4D27-4EFC-807A-7F8E0A8F3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0413" y="3933768"/>
            <a:ext cx="2314575" cy="294075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3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16949137-4D27-4EFC-807A-7F8E0A8F3C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09400" y="1718631"/>
            <a:ext cx="3353775" cy="5706737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3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809" y="4572000"/>
            <a:ext cx="2900191" cy="3866921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1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984" y="1652530"/>
            <a:ext cx="4256032" cy="5838942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5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684" y="2655830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9660FF15-DEF4-4F52-8047-375B0DC8EF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2950" y="5005330"/>
            <a:ext cx="1866366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xmlns="" id="{9F20F5E3-C347-4AA2-A10A-9AA7DC82D5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92684" y="1943100"/>
            <a:ext cx="1065315" cy="207010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49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xmlns="" id="{FD1811FC-F986-4A1B-B797-AF8AAFCD58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93808" y="930444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6A23F917-16C0-43C8-9CB8-BFDDF27A2F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93808" y="5141686"/>
            <a:ext cx="2470383" cy="3071870"/>
          </a:xfrm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75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41628A59-9BBF-45BD-8090-178E415687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251" y="924278"/>
            <a:ext cx="5709034" cy="3647722"/>
          </a:xfrm>
          <a:custGeom>
            <a:avLst/>
            <a:gdLst>
              <a:gd name="connsiteX0" fmla="*/ 3186819 w 5709034"/>
              <a:gd name="connsiteY0" fmla="*/ 755 h 3647722"/>
              <a:gd name="connsiteX1" fmla="*/ 5266644 w 5709034"/>
              <a:gd name="connsiteY1" fmla="*/ 1136959 h 3647722"/>
              <a:gd name="connsiteX2" fmla="*/ 5634261 w 5709034"/>
              <a:gd name="connsiteY2" fmla="*/ 2934954 h 3647722"/>
              <a:gd name="connsiteX3" fmla="*/ 5181251 w 5709034"/>
              <a:gd name="connsiteY3" fmla="*/ 3533276 h 3647722"/>
              <a:gd name="connsiteX4" fmla="*/ 3789008 w 5709034"/>
              <a:gd name="connsiteY4" fmla="*/ 3563103 h 3647722"/>
              <a:gd name="connsiteX5" fmla="*/ 2623838 w 5709034"/>
              <a:gd name="connsiteY5" fmla="*/ 3610469 h 3647722"/>
              <a:gd name="connsiteX6" fmla="*/ 1452916 w 5709034"/>
              <a:gd name="connsiteY6" fmla="*/ 3614614 h 3647722"/>
              <a:gd name="connsiteX7" fmla="*/ 360262 w 5709034"/>
              <a:gd name="connsiteY7" fmla="*/ 3136555 h 3647722"/>
              <a:gd name="connsiteX8" fmla="*/ 48051 w 5709034"/>
              <a:gd name="connsiteY8" fmla="*/ 2160314 h 3647722"/>
              <a:gd name="connsiteX9" fmla="*/ 925984 w 5709034"/>
              <a:gd name="connsiteY9" fmla="*/ 1576931 h 3647722"/>
              <a:gd name="connsiteX10" fmla="*/ 1916651 w 5709034"/>
              <a:gd name="connsiteY10" fmla="*/ 1109301 h 3647722"/>
              <a:gd name="connsiteX11" fmla="*/ 2326530 w 5709034"/>
              <a:gd name="connsiteY11" fmla="*/ 399651 h 3647722"/>
              <a:gd name="connsiteX12" fmla="*/ 2863151 w 5709034"/>
              <a:gd name="connsiteY12" fmla="*/ 50588 h 3647722"/>
              <a:gd name="connsiteX13" fmla="*/ 3186819 w 5709034"/>
              <a:gd name="connsiteY13" fmla="*/ 755 h 36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9034" h="3647722">
                <a:moveTo>
                  <a:pt x="3186819" y="755"/>
                </a:moveTo>
                <a:cubicBezTo>
                  <a:pt x="3961370" y="-23961"/>
                  <a:pt x="4844123" y="562569"/>
                  <a:pt x="5266644" y="1136959"/>
                </a:cubicBezTo>
                <a:cubicBezTo>
                  <a:pt x="5672638" y="1687723"/>
                  <a:pt x="5809497" y="2363618"/>
                  <a:pt x="5634261" y="2934954"/>
                </a:cubicBezTo>
                <a:cubicBezTo>
                  <a:pt x="5559570" y="3178140"/>
                  <a:pt x="5422421" y="3410761"/>
                  <a:pt x="5181251" y="3533276"/>
                </a:cubicBezTo>
                <a:cubicBezTo>
                  <a:pt x="4793440" y="3730675"/>
                  <a:pt x="4266008" y="3597037"/>
                  <a:pt x="3789008" y="3563103"/>
                </a:cubicBezTo>
                <a:cubicBezTo>
                  <a:pt x="3393038" y="3533025"/>
                  <a:pt x="3008361" y="3574489"/>
                  <a:pt x="2623838" y="3610469"/>
                </a:cubicBezTo>
                <a:cubicBezTo>
                  <a:pt x="2238115" y="3644075"/>
                  <a:pt x="1848111" y="3672114"/>
                  <a:pt x="1452916" y="3614614"/>
                </a:cubicBezTo>
                <a:cubicBezTo>
                  <a:pt x="1055841" y="3556295"/>
                  <a:pt x="651851" y="3406133"/>
                  <a:pt x="360262" y="3136555"/>
                </a:cubicBezTo>
                <a:cubicBezTo>
                  <a:pt x="68673" y="2866976"/>
                  <a:pt x="-84274" y="2469062"/>
                  <a:pt x="48051" y="2160314"/>
                </a:cubicBezTo>
                <a:cubicBezTo>
                  <a:pt x="181209" y="1844528"/>
                  <a:pt x="560945" y="1686173"/>
                  <a:pt x="925984" y="1576931"/>
                </a:cubicBezTo>
                <a:cubicBezTo>
                  <a:pt x="1289143" y="1466869"/>
                  <a:pt x="1684917" y="1369171"/>
                  <a:pt x="1916651" y="1109301"/>
                </a:cubicBezTo>
                <a:cubicBezTo>
                  <a:pt x="2102489" y="903452"/>
                  <a:pt x="2159323" y="619172"/>
                  <a:pt x="2326530" y="399651"/>
                </a:cubicBezTo>
                <a:cubicBezTo>
                  <a:pt x="2452273" y="234233"/>
                  <a:pt x="2643303" y="113923"/>
                  <a:pt x="2863151" y="50588"/>
                </a:cubicBezTo>
                <a:cubicBezTo>
                  <a:pt x="2967727" y="20291"/>
                  <a:pt x="3076169" y="4286"/>
                  <a:pt x="3186819" y="7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5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DD81-E3A3-436E-BCD9-875DD3CEF3CF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33AB-8388-48A6-9A5F-12CF881C8A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8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6858001" cy="9144001"/>
            <a:chOff x="0" y="0"/>
            <a:chExt cx="6858001" cy="9144001"/>
          </a:xfrm>
        </p:grpSpPr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A34DD9AA-8BDA-4BC8-BA00-3384E4F43731}"/>
                </a:ext>
              </a:extLst>
            </p:cNvPr>
            <p:cNvSpPr/>
            <p:nvPr/>
          </p:nvSpPr>
          <p:spPr>
            <a:xfrm>
              <a:off x="3924476" y="6897236"/>
              <a:ext cx="2933524" cy="2246765"/>
            </a:xfrm>
            <a:custGeom>
              <a:avLst/>
              <a:gdLst>
                <a:gd name="connsiteX0" fmla="*/ 1616420 w 2933524"/>
                <a:gd name="connsiteY0" fmla="*/ 59 h 2246765"/>
                <a:gd name="connsiteX1" fmla="*/ 2476180 w 2933524"/>
                <a:gd name="connsiteY1" fmla="*/ 264040 h 2246765"/>
                <a:gd name="connsiteX2" fmla="*/ 2887533 w 2933524"/>
                <a:gd name="connsiteY2" fmla="*/ 715053 h 2246765"/>
                <a:gd name="connsiteX3" fmla="*/ 2933524 w 2933524"/>
                <a:gd name="connsiteY3" fmla="*/ 804829 h 2246765"/>
                <a:gd name="connsiteX4" fmla="*/ 2933524 w 2933524"/>
                <a:gd name="connsiteY4" fmla="*/ 1847070 h 2246765"/>
                <a:gd name="connsiteX5" fmla="*/ 2909936 w 2933524"/>
                <a:gd name="connsiteY5" fmla="*/ 1875535 h 2246765"/>
                <a:gd name="connsiteX6" fmla="*/ 2257412 w 2933524"/>
                <a:gd name="connsiteY6" fmla="*/ 2197451 h 2246765"/>
                <a:gd name="connsiteX7" fmla="*/ 2154139 w 2933524"/>
                <a:gd name="connsiteY7" fmla="*/ 2246765 h 2246765"/>
                <a:gd name="connsiteX8" fmla="*/ 0 w 2933524"/>
                <a:gd name="connsiteY8" fmla="*/ 2246765 h 2246765"/>
                <a:gd name="connsiteX9" fmla="*/ 18278 w 2933524"/>
                <a:gd name="connsiteY9" fmla="*/ 2170191 h 2246765"/>
                <a:gd name="connsiteX10" fmla="*/ 316429 w 2933524"/>
                <a:gd name="connsiteY10" fmla="*/ 1732453 h 2246765"/>
                <a:gd name="connsiteX11" fmla="*/ 726037 w 2933524"/>
                <a:gd name="connsiteY11" fmla="*/ 1166065 h 2246765"/>
                <a:gd name="connsiteX12" fmla="*/ 778402 w 2933524"/>
                <a:gd name="connsiteY12" fmla="*/ 606670 h 2246765"/>
                <a:gd name="connsiteX13" fmla="*/ 978551 w 2933524"/>
                <a:gd name="connsiteY13" fmla="*/ 239567 h 2246765"/>
                <a:gd name="connsiteX14" fmla="*/ 1616420 w 2933524"/>
                <a:gd name="connsiteY14" fmla="*/ 59 h 22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3524" h="2246765">
                  <a:moveTo>
                    <a:pt x="1616420" y="59"/>
                  </a:moveTo>
                  <a:cubicBezTo>
                    <a:pt x="1925696" y="-2888"/>
                    <a:pt x="2251012" y="106055"/>
                    <a:pt x="2476180" y="264040"/>
                  </a:cubicBezTo>
                  <a:cubicBezTo>
                    <a:pt x="2644329" y="381747"/>
                    <a:pt x="2784549" y="537620"/>
                    <a:pt x="2887533" y="715053"/>
                  </a:cubicBezTo>
                  <a:lnTo>
                    <a:pt x="2933524" y="804829"/>
                  </a:lnTo>
                  <a:lnTo>
                    <a:pt x="2933524" y="1847070"/>
                  </a:lnTo>
                  <a:lnTo>
                    <a:pt x="2909936" y="1875535"/>
                  </a:lnTo>
                  <a:cubicBezTo>
                    <a:pt x="2742839" y="2043216"/>
                    <a:pt x="2481417" y="2101596"/>
                    <a:pt x="2257412" y="2197451"/>
                  </a:cubicBezTo>
                  <a:lnTo>
                    <a:pt x="2154139" y="2246765"/>
                  </a:lnTo>
                  <a:lnTo>
                    <a:pt x="0" y="2246765"/>
                  </a:lnTo>
                  <a:lnTo>
                    <a:pt x="18278" y="2170191"/>
                  </a:lnTo>
                  <a:cubicBezTo>
                    <a:pt x="70534" y="2005595"/>
                    <a:pt x="192500" y="1859191"/>
                    <a:pt x="316429" y="1732453"/>
                  </a:cubicBezTo>
                  <a:cubicBezTo>
                    <a:pt x="480505" y="1563469"/>
                    <a:pt x="664363" y="1393320"/>
                    <a:pt x="726037" y="1166065"/>
                  </a:cubicBezTo>
                  <a:cubicBezTo>
                    <a:pt x="776074" y="985427"/>
                    <a:pt x="741165" y="790804"/>
                    <a:pt x="778402" y="606670"/>
                  </a:cubicBezTo>
                  <a:cubicBezTo>
                    <a:pt x="806330" y="467987"/>
                    <a:pt x="878476" y="339792"/>
                    <a:pt x="978551" y="239567"/>
                  </a:cubicBezTo>
                  <a:cubicBezTo>
                    <a:pt x="1145027" y="72331"/>
                    <a:pt x="1375872" y="2352"/>
                    <a:pt x="1616420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0" name="Freeform 85">
              <a:extLst>
                <a:ext uri="{FF2B5EF4-FFF2-40B4-BE49-F238E27FC236}">
                  <a16:creationId xmlns:a16="http://schemas.microsoft.com/office/drawing/2014/main" xmlns="" id="{14DB642F-97D8-4B78-8FF0-C0FCAB161B21}"/>
                </a:ext>
              </a:extLst>
            </p:cNvPr>
            <p:cNvSpPr>
              <a:spLocks/>
            </p:cNvSpPr>
            <p:nvPr/>
          </p:nvSpPr>
          <p:spPr bwMode="auto">
            <a:xfrm rot="854134">
              <a:off x="5056175" y="4745671"/>
              <a:ext cx="1442804" cy="1633142"/>
            </a:xfrm>
            <a:custGeom>
              <a:avLst/>
              <a:gdLst>
                <a:gd name="T0" fmla="*/ 896 w 1353"/>
                <a:gd name="T1" fmla="*/ 47 h 1532"/>
                <a:gd name="T2" fmla="*/ 688 w 1353"/>
                <a:gd name="T3" fmla="*/ 327 h 1532"/>
                <a:gd name="T4" fmla="*/ 709 w 1353"/>
                <a:gd name="T5" fmla="*/ 525 h 1532"/>
                <a:gd name="T6" fmla="*/ 571 w 1353"/>
                <a:gd name="T7" fmla="*/ 681 h 1532"/>
                <a:gd name="T8" fmla="*/ 372 w 1353"/>
                <a:gd name="T9" fmla="*/ 767 h 1532"/>
                <a:gd name="T10" fmla="*/ 248 w 1353"/>
                <a:gd name="T11" fmla="*/ 933 h 1532"/>
                <a:gd name="T12" fmla="*/ 261 w 1353"/>
                <a:gd name="T13" fmla="*/ 1124 h 1532"/>
                <a:gd name="T14" fmla="*/ 35 w 1353"/>
                <a:gd name="T15" fmla="*/ 1310 h 1532"/>
                <a:gd name="T16" fmla="*/ 114 w 1353"/>
                <a:gd name="T17" fmla="*/ 1498 h 1532"/>
                <a:gd name="T18" fmla="*/ 337 w 1353"/>
                <a:gd name="T19" fmla="*/ 1512 h 1532"/>
                <a:gd name="T20" fmla="*/ 1035 w 1353"/>
                <a:gd name="T21" fmla="*/ 1117 h 1532"/>
                <a:gd name="T22" fmla="*/ 1347 w 1353"/>
                <a:gd name="T23" fmla="*/ 377 h 1532"/>
                <a:gd name="T24" fmla="*/ 1101 w 1353"/>
                <a:gd name="T25" fmla="*/ 3 h 1532"/>
                <a:gd name="T26" fmla="*/ 896 w 1353"/>
                <a:gd name="T27" fmla="*/ 47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3" h="1532">
                  <a:moveTo>
                    <a:pt x="896" y="47"/>
                  </a:moveTo>
                  <a:cubicBezTo>
                    <a:pt x="782" y="95"/>
                    <a:pt x="684" y="203"/>
                    <a:pt x="688" y="327"/>
                  </a:cubicBezTo>
                  <a:cubicBezTo>
                    <a:pt x="690" y="394"/>
                    <a:pt x="721" y="459"/>
                    <a:pt x="709" y="525"/>
                  </a:cubicBezTo>
                  <a:cubicBezTo>
                    <a:pt x="696" y="596"/>
                    <a:pt x="635" y="649"/>
                    <a:pt x="571" y="681"/>
                  </a:cubicBezTo>
                  <a:cubicBezTo>
                    <a:pt x="507" y="714"/>
                    <a:pt x="435" y="732"/>
                    <a:pt x="372" y="767"/>
                  </a:cubicBezTo>
                  <a:cubicBezTo>
                    <a:pt x="309" y="802"/>
                    <a:pt x="252" y="861"/>
                    <a:pt x="248" y="933"/>
                  </a:cubicBezTo>
                  <a:cubicBezTo>
                    <a:pt x="244" y="997"/>
                    <a:pt x="283" y="1063"/>
                    <a:pt x="261" y="1124"/>
                  </a:cubicBezTo>
                  <a:cubicBezTo>
                    <a:pt x="227" y="1218"/>
                    <a:pt x="81" y="1221"/>
                    <a:pt x="35" y="1310"/>
                  </a:cubicBezTo>
                  <a:cubicBezTo>
                    <a:pt x="0" y="1377"/>
                    <a:pt x="46" y="1464"/>
                    <a:pt x="114" y="1498"/>
                  </a:cubicBezTo>
                  <a:cubicBezTo>
                    <a:pt x="182" y="1532"/>
                    <a:pt x="263" y="1526"/>
                    <a:pt x="337" y="1512"/>
                  </a:cubicBezTo>
                  <a:cubicBezTo>
                    <a:pt x="605" y="1461"/>
                    <a:pt x="855" y="1320"/>
                    <a:pt x="1035" y="1117"/>
                  </a:cubicBezTo>
                  <a:cubicBezTo>
                    <a:pt x="1216" y="913"/>
                    <a:pt x="1328" y="649"/>
                    <a:pt x="1347" y="377"/>
                  </a:cubicBezTo>
                  <a:cubicBezTo>
                    <a:pt x="1353" y="286"/>
                    <a:pt x="1307" y="12"/>
                    <a:pt x="1101" y="3"/>
                  </a:cubicBezTo>
                  <a:cubicBezTo>
                    <a:pt x="1031" y="0"/>
                    <a:pt x="961" y="19"/>
                    <a:pt x="896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xmlns="" id="{3AA2A047-287A-4889-A648-6985968E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411" y="799906"/>
              <a:ext cx="517581" cy="523463"/>
            </a:xfrm>
            <a:custGeom>
              <a:avLst/>
              <a:gdLst>
                <a:gd name="T0" fmla="*/ 83 w 176"/>
                <a:gd name="T1" fmla="*/ 0 h 178"/>
                <a:gd name="T2" fmla="*/ 85 w 176"/>
                <a:gd name="T3" fmla="*/ 70 h 178"/>
                <a:gd name="T4" fmla="*/ 46 w 176"/>
                <a:gd name="T5" fmla="*/ 8 h 178"/>
                <a:gd name="T6" fmla="*/ 37 w 176"/>
                <a:gd name="T7" fmla="*/ 14 h 178"/>
                <a:gd name="T8" fmla="*/ 78 w 176"/>
                <a:gd name="T9" fmla="*/ 75 h 178"/>
                <a:gd name="T10" fmla="*/ 14 w 176"/>
                <a:gd name="T11" fmla="*/ 35 h 178"/>
                <a:gd name="T12" fmla="*/ 9 w 176"/>
                <a:gd name="T13" fmla="*/ 44 h 178"/>
                <a:gd name="T14" fmla="*/ 70 w 176"/>
                <a:gd name="T15" fmla="*/ 83 h 178"/>
                <a:gd name="T16" fmla="*/ 0 w 176"/>
                <a:gd name="T17" fmla="*/ 80 h 178"/>
                <a:gd name="T18" fmla="*/ 0 w 176"/>
                <a:gd name="T19" fmla="*/ 89 h 178"/>
                <a:gd name="T20" fmla="*/ 71 w 176"/>
                <a:gd name="T21" fmla="*/ 93 h 178"/>
                <a:gd name="T22" fmla="*/ 7 w 176"/>
                <a:gd name="T23" fmla="*/ 121 h 178"/>
                <a:gd name="T24" fmla="*/ 12 w 176"/>
                <a:gd name="T25" fmla="*/ 133 h 178"/>
                <a:gd name="T26" fmla="*/ 79 w 176"/>
                <a:gd name="T27" fmla="*/ 101 h 178"/>
                <a:gd name="T28" fmla="*/ 37 w 176"/>
                <a:gd name="T29" fmla="*/ 160 h 178"/>
                <a:gd name="T30" fmla="*/ 48 w 176"/>
                <a:gd name="T31" fmla="*/ 165 h 178"/>
                <a:gd name="T32" fmla="*/ 87 w 176"/>
                <a:gd name="T33" fmla="*/ 108 h 178"/>
                <a:gd name="T34" fmla="*/ 83 w 176"/>
                <a:gd name="T35" fmla="*/ 177 h 178"/>
                <a:gd name="T36" fmla="*/ 95 w 176"/>
                <a:gd name="T37" fmla="*/ 178 h 178"/>
                <a:gd name="T38" fmla="*/ 96 w 176"/>
                <a:gd name="T39" fmla="*/ 108 h 178"/>
                <a:gd name="T40" fmla="*/ 125 w 176"/>
                <a:gd name="T41" fmla="*/ 174 h 178"/>
                <a:gd name="T42" fmla="*/ 134 w 176"/>
                <a:gd name="T43" fmla="*/ 169 h 178"/>
                <a:gd name="T44" fmla="*/ 106 w 176"/>
                <a:gd name="T45" fmla="*/ 104 h 178"/>
                <a:gd name="T46" fmla="*/ 157 w 176"/>
                <a:gd name="T47" fmla="*/ 143 h 178"/>
                <a:gd name="T48" fmla="*/ 163 w 176"/>
                <a:gd name="T49" fmla="*/ 133 h 178"/>
                <a:gd name="T50" fmla="*/ 112 w 176"/>
                <a:gd name="T51" fmla="*/ 96 h 178"/>
                <a:gd name="T52" fmla="*/ 176 w 176"/>
                <a:gd name="T53" fmla="*/ 98 h 178"/>
                <a:gd name="T54" fmla="*/ 176 w 176"/>
                <a:gd name="T55" fmla="*/ 89 h 178"/>
                <a:gd name="T56" fmla="*/ 112 w 176"/>
                <a:gd name="T57" fmla="*/ 83 h 178"/>
                <a:gd name="T58" fmla="*/ 169 w 176"/>
                <a:gd name="T59" fmla="*/ 48 h 178"/>
                <a:gd name="T60" fmla="*/ 165 w 176"/>
                <a:gd name="T61" fmla="*/ 37 h 178"/>
                <a:gd name="T62" fmla="*/ 104 w 176"/>
                <a:gd name="T63" fmla="*/ 76 h 178"/>
                <a:gd name="T64" fmla="*/ 140 w 176"/>
                <a:gd name="T65" fmla="*/ 16 h 178"/>
                <a:gd name="T66" fmla="*/ 131 w 176"/>
                <a:gd name="T67" fmla="*/ 10 h 178"/>
                <a:gd name="T68" fmla="*/ 94 w 176"/>
                <a:gd name="T69" fmla="*/ 70 h 178"/>
                <a:gd name="T70" fmla="*/ 89 w 176"/>
                <a:gd name="T71" fmla="*/ 0 h 178"/>
                <a:gd name="T72" fmla="*/ 83 w 176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8">
                  <a:moveTo>
                    <a:pt x="83" y="0"/>
                  </a:moveTo>
                  <a:lnTo>
                    <a:pt x="85" y="70"/>
                  </a:lnTo>
                  <a:lnTo>
                    <a:pt x="46" y="8"/>
                  </a:lnTo>
                  <a:lnTo>
                    <a:pt x="37" y="14"/>
                  </a:lnTo>
                  <a:lnTo>
                    <a:pt x="78" y="75"/>
                  </a:lnTo>
                  <a:lnTo>
                    <a:pt x="14" y="35"/>
                  </a:lnTo>
                  <a:lnTo>
                    <a:pt x="9" y="44"/>
                  </a:lnTo>
                  <a:lnTo>
                    <a:pt x="70" y="83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1" y="93"/>
                  </a:lnTo>
                  <a:lnTo>
                    <a:pt x="7" y="121"/>
                  </a:lnTo>
                  <a:lnTo>
                    <a:pt x="12" y="133"/>
                  </a:lnTo>
                  <a:lnTo>
                    <a:pt x="79" y="101"/>
                  </a:lnTo>
                  <a:lnTo>
                    <a:pt x="37" y="160"/>
                  </a:lnTo>
                  <a:lnTo>
                    <a:pt x="48" y="165"/>
                  </a:lnTo>
                  <a:lnTo>
                    <a:pt x="87" y="108"/>
                  </a:lnTo>
                  <a:lnTo>
                    <a:pt x="83" y="177"/>
                  </a:lnTo>
                  <a:lnTo>
                    <a:pt x="95" y="178"/>
                  </a:lnTo>
                  <a:lnTo>
                    <a:pt x="96" y="108"/>
                  </a:lnTo>
                  <a:lnTo>
                    <a:pt x="125" y="174"/>
                  </a:lnTo>
                  <a:lnTo>
                    <a:pt x="134" y="169"/>
                  </a:lnTo>
                  <a:lnTo>
                    <a:pt x="106" y="104"/>
                  </a:lnTo>
                  <a:lnTo>
                    <a:pt x="157" y="143"/>
                  </a:lnTo>
                  <a:lnTo>
                    <a:pt x="163" y="133"/>
                  </a:lnTo>
                  <a:lnTo>
                    <a:pt x="112" y="96"/>
                  </a:lnTo>
                  <a:lnTo>
                    <a:pt x="176" y="98"/>
                  </a:lnTo>
                  <a:lnTo>
                    <a:pt x="176" y="89"/>
                  </a:lnTo>
                  <a:lnTo>
                    <a:pt x="112" y="83"/>
                  </a:lnTo>
                  <a:lnTo>
                    <a:pt x="169" y="48"/>
                  </a:lnTo>
                  <a:lnTo>
                    <a:pt x="165" y="37"/>
                  </a:lnTo>
                  <a:lnTo>
                    <a:pt x="104" y="76"/>
                  </a:lnTo>
                  <a:lnTo>
                    <a:pt x="140" y="16"/>
                  </a:lnTo>
                  <a:lnTo>
                    <a:pt x="131" y="10"/>
                  </a:lnTo>
                  <a:lnTo>
                    <a:pt x="94" y="70"/>
                  </a:lnTo>
                  <a:lnTo>
                    <a:pt x="89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xmlns="" id="{C758B476-0927-483A-96C7-51C35E00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99" y="1975722"/>
              <a:ext cx="532286" cy="546989"/>
            </a:xfrm>
            <a:custGeom>
              <a:avLst/>
              <a:gdLst>
                <a:gd name="T0" fmla="*/ 108 w 181"/>
                <a:gd name="T1" fmla="*/ 2 h 186"/>
                <a:gd name="T2" fmla="*/ 92 w 181"/>
                <a:gd name="T3" fmla="*/ 72 h 186"/>
                <a:gd name="T4" fmla="*/ 70 w 181"/>
                <a:gd name="T5" fmla="*/ 0 h 186"/>
                <a:gd name="T6" fmla="*/ 58 w 181"/>
                <a:gd name="T7" fmla="*/ 4 h 186"/>
                <a:gd name="T8" fmla="*/ 83 w 181"/>
                <a:gd name="T9" fmla="*/ 76 h 186"/>
                <a:gd name="T10" fmla="*/ 30 w 181"/>
                <a:gd name="T11" fmla="*/ 19 h 186"/>
                <a:gd name="T12" fmla="*/ 23 w 181"/>
                <a:gd name="T13" fmla="*/ 26 h 186"/>
                <a:gd name="T14" fmla="*/ 74 w 181"/>
                <a:gd name="T15" fmla="*/ 82 h 186"/>
                <a:gd name="T16" fmla="*/ 4 w 181"/>
                <a:gd name="T17" fmla="*/ 59 h 186"/>
                <a:gd name="T18" fmla="*/ 1 w 181"/>
                <a:gd name="T19" fmla="*/ 69 h 186"/>
                <a:gd name="T20" fmla="*/ 71 w 181"/>
                <a:gd name="T21" fmla="*/ 92 h 186"/>
                <a:gd name="T22" fmla="*/ 0 w 181"/>
                <a:gd name="T23" fmla="*/ 103 h 186"/>
                <a:gd name="T24" fmla="*/ 2 w 181"/>
                <a:gd name="T25" fmla="*/ 116 h 186"/>
                <a:gd name="T26" fmla="*/ 77 w 181"/>
                <a:gd name="T27" fmla="*/ 101 h 186"/>
                <a:gd name="T28" fmla="*/ 20 w 181"/>
                <a:gd name="T29" fmla="*/ 149 h 186"/>
                <a:gd name="T30" fmla="*/ 29 w 181"/>
                <a:gd name="T31" fmla="*/ 157 h 186"/>
                <a:gd name="T32" fmla="*/ 84 w 181"/>
                <a:gd name="T33" fmla="*/ 111 h 186"/>
                <a:gd name="T34" fmla="*/ 61 w 181"/>
                <a:gd name="T35" fmla="*/ 178 h 186"/>
                <a:gd name="T36" fmla="*/ 73 w 181"/>
                <a:gd name="T37" fmla="*/ 183 h 186"/>
                <a:gd name="T38" fmla="*/ 92 w 181"/>
                <a:gd name="T39" fmla="*/ 113 h 186"/>
                <a:gd name="T40" fmla="*/ 104 w 181"/>
                <a:gd name="T41" fmla="*/ 186 h 186"/>
                <a:gd name="T42" fmla="*/ 114 w 181"/>
                <a:gd name="T43" fmla="*/ 184 h 186"/>
                <a:gd name="T44" fmla="*/ 104 w 181"/>
                <a:gd name="T45" fmla="*/ 112 h 186"/>
                <a:gd name="T46" fmla="*/ 144 w 181"/>
                <a:gd name="T47" fmla="*/ 164 h 186"/>
                <a:gd name="T48" fmla="*/ 153 w 181"/>
                <a:gd name="T49" fmla="*/ 156 h 186"/>
                <a:gd name="T50" fmla="*/ 111 w 181"/>
                <a:gd name="T51" fmla="*/ 105 h 186"/>
                <a:gd name="T52" fmla="*/ 174 w 181"/>
                <a:gd name="T53" fmla="*/ 125 h 186"/>
                <a:gd name="T54" fmla="*/ 176 w 181"/>
                <a:gd name="T55" fmla="*/ 116 h 186"/>
                <a:gd name="T56" fmla="*/ 114 w 181"/>
                <a:gd name="T57" fmla="*/ 93 h 186"/>
                <a:gd name="T58" fmla="*/ 181 w 181"/>
                <a:gd name="T59" fmla="*/ 73 h 186"/>
                <a:gd name="T60" fmla="*/ 180 w 181"/>
                <a:gd name="T61" fmla="*/ 61 h 186"/>
                <a:gd name="T62" fmla="*/ 108 w 181"/>
                <a:gd name="T63" fmla="*/ 84 h 186"/>
                <a:gd name="T64" fmla="*/ 160 w 181"/>
                <a:gd name="T65" fmla="*/ 34 h 186"/>
                <a:gd name="T66" fmla="*/ 154 w 181"/>
                <a:gd name="T67" fmla="*/ 25 h 186"/>
                <a:gd name="T68" fmla="*/ 101 w 181"/>
                <a:gd name="T69" fmla="*/ 75 h 186"/>
                <a:gd name="T70" fmla="*/ 115 w 181"/>
                <a:gd name="T71" fmla="*/ 4 h 186"/>
                <a:gd name="T72" fmla="*/ 108 w 181"/>
                <a:gd name="T73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186">
                  <a:moveTo>
                    <a:pt x="108" y="2"/>
                  </a:moveTo>
                  <a:lnTo>
                    <a:pt x="92" y="72"/>
                  </a:lnTo>
                  <a:lnTo>
                    <a:pt x="70" y="0"/>
                  </a:lnTo>
                  <a:lnTo>
                    <a:pt x="58" y="4"/>
                  </a:lnTo>
                  <a:lnTo>
                    <a:pt x="83" y="76"/>
                  </a:lnTo>
                  <a:lnTo>
                    <a:pt x="30" y="19"/>
                  </a:lnTo>
                  <a:lnTo>
                    <a:pt x="23" y="26"/>
                  </a:lnTo>
                  <a:lnTo>
                    <a:pt x="74" y="82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71" y="92"/>
                  </a:lnTo>
                  <a:lnTo>
                    <a:pt x="0" y="103"/>
                  </a:lnTo>
                  <a:lnTo>
                    <a:pt x="2" y="116"/>
                  </a:lnTo>
                  <a:lnTo>
                    <a:pt x="77" y="101"/>
                  </a:lnTo>
                  <a:lnTo>
                    <a:pt x="20" y="149"/>
                  </a:lnTo>
                  <a:lnTo>
                    <a:pt x="29" y="157"/>
                  </a:lnTo>
                  <a:lnTo>
                    <a:pt x="84" y="111"/>
                  </a:lnTo>
                  <a:lnTo>
                    <a:pt x="61" y="178"/>
                  </a:lnTo>
                  <a:lnTo>
                    <a:pt x="73" y="183"/>
                  </a:lnTo>
                  <a:lnTo>
                    <a:pt x="92" y="113"/>
                  </a:lnTo>
                  <a:lnTo>
                    <a:pt x="104" y="186"/>
                  </a:lnTo>
                  <a:lnTo>
                    <a:pt x="114" y="184"/>
                  </a:lnTo>
                  <a:lnTo>
                    <a:pt x="104" y="112"/>
                  </a:lnTo>
                  <a:lnTo>
                    <a:pt x="144" y="164"/>
                  </a:lnTo>
                  <a:lnTo>
                    <a:pt x="153" y="156"/>
                  </a:lnTo>
                  <a:lnTo>
                    <a:pt x="111" y="105"/>
                  </a:lnTo>
                  <a:lnTo>
                    <a:pt x="174" y="125"/>
                  </a:lnTo>
                  <a:lnTo>
                    <a:pt x="176" y="116"/>
                  </a:lnTo>
                  <a:lnTo>
                    <a:pt x="114" y="93"/>
                  </a:lnTo>
                  <a:lnTo>
                    <a:pt x="181" y="73"/>
                  </a:lnTo>
                  <a:lnTo>
                    <a:pt x="180" y="61"/>
                  </a:lnTo>
                  <a:lnTo>
                    <a:pt x="108" y="84"/>
                  </a:lnTo>
                  <a:lnTo>
                    <a:pt x="160" y="34"/>
                  </a:lnTo>
                  <a:lnTo>
                    <a:pt x="154" y="25"/>
                  </a:lnTo>
                  <a:lnTo>
                    <a:pt x="101" y="75"/>
                  </a:lnTo>
                  <a:lnTo>
                    <a:pt x="115" y="4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xmlns="" id="{E1B5909A-D42D-4B84-9895-C65140E5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23" y="7694571"/>
              <a:ext cx="249969" cy="161745"/>
            </a:xfrm>
            <a:custGeom>
              <a:avLst/>
              <a:gdLst>
                <a:gd name="T0" fmla="*/ 224 w 385"/>
                <a:gd name="T1" fmla="*/ 0 h 248"/>
                <a:gd name="T2" fmla="*/ 103 w 385"/>
                <a:gd name="T3" fmla="*/ 51 h 248"/>
                <a:gd name="T4" fmla="*/ 89 w 385"/>
                <a:gd name="T5" fmla="*/ 226 h 248"/>
                <a:gd name="T6" fmla="*/ 108 w 385"/>
                <a:gd name="T7" fmla="*/ 224 h 248"/>
                <a:gd name="T8" fmla="*/ 247 w 385"/>
                <a:gd name="T9" fmla="*/ 248 h 248"/>
                <a:gd name="T10" fmla="*/ 304 w 385"/>
                <a:gd name="T11" fmla="*/ 240 h 248"/>
                <a:gd name="T12" fmla="*/ 311 w 385"/>
                <a:gd name="T13" fmla="*/ 35 h 248"/>
                <a:gd name="T14" fmla="*/ 224 w 385"/>
                <a:gd name="T1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248">
                  <a:moveTo>
                    <a:pt x="224" y="0"/>
                  </a:moveTo>
                  <a:cubicBezTo>
                    <a:pt x="182" y="0"/>
                    <a:pt x="141" y="21"/>
                    <a:pt x="103" y="51"/>
                  </a:cubicBezTo>
                  <a:cubicBezTo>
                    <a:pt x="59" y="87"/>
                    <a:pt x="0" y="226"/>
                    <a:pt x="89" y="226"/>
                  </a:cubicBezTo>
                  <a:cubicBezTo>
                    <a:pt x="95" y="226"/>
                    <a:pt x="101" y="226"/>
                    <a:pt x="108" y="224"/>
                  </a:cubicBezTo>
                  <a:cubicBezTo>
                    <a:pt x="147" y="235"/>
                    <a:pt x="199" y="248"/>
                    <a:pt x="247" y="248"/>
                  </a:cubicBezTo>
                  <a:cubicBezTo>
                    <a:pt x="267" y="248"/>
                    <a:pt x="286" y="245"/>
                    <a:pt x="304" y="240"/>
                  </a:cubicBezTo>
                  <a:cubicBezTo>
                    <a:pt x="385" y="217"/>
                    <a:pt x="367" y="84"/>
                    <a:pt x="311" y="35"/>
                  </a:cubicBezTo>
                  <a:cubicBezTo>
                    <a:pt x="283" y="10"/>
                    <a:pt x="253" y="0"/>
                    <a:pt x="22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xmlns="" id="{BEC4DE2F-51F3-4C6E-8326-E75209D1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210" y="2735039"/>
              <a:ext cx="252909" cy="217619"/>
            </a:xfrm>
            <a:custGeom>
              <a:avLst/>
              <a:gdLst>
                <a:gd name="T0" fmla="*/ 180 w 387"/>
                <a:gd name="T1" fmla="*/ 47 h 335"/>
                <a:gd name="T2" fmla="*/ 37 w 387"/>
                <a:gd name="T3" fmla="*/ 226 h 335"/>
                <a:gd name="T4" fmla="*/ 243 w 387"/>
                <a:gd name="T5" fmla="*/ 331 h 335"/>
                <a:gd name="T6" fmla="*/ 351 w 387"/>
                <a:gd name="T7" fmla="*/ 140 h 335"/>
                <a:gd name="T8" fmla="*/ 180 w 387"/>
                <a:gd name="T9" fmla="*/ 4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35">
                  <a:moveTo>
                    <a:pt x="180" y="47"/>
                  </a:moveTo>
                  <a:cubicBezTo>
                    <a:pt x="119" y="66"/>
                    <a:pt x="0" y="139"/>
                    <a:pt x="37" y="226"/>
                  </a:cubicBezTo>
                  <a:cubicBezTo>
                    <a:pt x="59" y="277"/>
                    <a:pt x="190" y="335"/>
                    <a:pt x="243" y="331"/>
                  </a:cubicBezTo>
                  <a:cubicBezTo>
                    <a:pt x="340" y="324"/>
                    <a:pt x="387" y="227"/>
                    <a:pt x="351" y="140"/>
                  </a:cubicBezTo>
                  <a:cubicBezTo>
                    <a:pt x="332" y="94"/>
                    <a:pt x="241" y="0"/>
                    <a:pt x="1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xmlns="" id="{B5D7CB19-10BC-42F1-8002-D6DBC664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8456013"/>
              <a:ext cx="267628" cy="328784"/>
            </a:xfrm>
            <a:custGeom>
              <a:avLst/>
              <a:gdLst>
                <a:gd name="connsiteX0" fmla="*/ 6890 w 157571"/>
                <a:gd name="connsiteY0" fmla="*/ 0 h 193578"/>
                <a:gd name="connsiteX1" fmla="*/ 148152 w 157571"/>
                <a:gd name="connsiteY1" fmla="*/ 85419 h 193578"/>
                <a:gd name="connsiteX2" fmla="*/ 95589 w 157571"/>
                <a:gd name="connsiteY2" fmla="*/ 192803 h 193578"/>
                <a:gd name="connsiteX3" fmla="*/ 12023 w 157571"/>
                <a:gd name="connsiteY3" fmla="*/ 182126 h 193578"/>
                <a:gd name="connsiteX4" fmla="*/ 0 w 157571"/>
                <a:gd name="connsiteY4" fmla="*/ 175941 h 193578"/>
                <a:gd name="connsiteX5" fmla="*/ 0 w 157571"/>
                <a:gd name="connsiteY5" fmla="*/ 2547 h 19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71" h="193578">
                  <a:moveTo>
                    <a:pt x="6890" y="0"/>
                  </a:moveTo>
                  <a:cubicBezTo>
                    <a:pt x="54525" y="28473"/>
                    <a:pt x="125156" y="33354"/>
                    <a:pt x="148152" y="85419"/>
                  </a:cubicBezTo>
                  <a:cubicBezTo>
                    <a:pt x="171148" y="139111"/>
                    <a:pt x="151437" y="187922"/>
                    <a:pt x="95589" y="192803"/>
                  </a:cubicBezTo>
                  <a:cubicBezTo>
                    <a:pt x="71361" y="195244"/>
                    <a:pt x="40153" y="191990"/>
                    <a:pt x="12023" y="182126"/>
                  </a:cubicBezTo>
                  <a:lnTo>
                    <a:pt x="0" y="175941"/>
                  </a:lnTo>
                  <a:lnTo>
                    <a:pt x="0" y="2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xmlns="" id="{F2B6ACE2-C0D9-410D-8CBC-5F048F48A302}"/>
                </a:ext>
              </a:extLst>
            </p:cNvPr>
            <p:cNvGrpSpPr/>
            <p:nvPr/>
          </p:nvGrpSpPr>
          <p:grpSpPr>
            <a:xfrm>
              <a:off x="626585" y="6017658"/>
              <a:ext cx="2361355" cy="1511575"/>
              <a:chOff x="643837" y="5708323"/>
              <a:chExt cx="2361355" cy="1511575"/>
            </a:xfrm>
          </p:grpSpPr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xmlns="" id="{3206851D-1957-42A6-B824-12C3BB4B1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31" y="6131801"/>
                <a:ext cx="941056" cy="658739"/>
              </a:xfrm>
              <a:custGeom>
                <a:avLst/>
                <a:gdLst>
                  <a:gd name="T0" fmla="*/ 305 w 1447"/>
                  <a:gd name="T1" fmla="*/ 203 h 1012"/>
                  <a:gd name="T2" fmla="*/ 9 w 1447"/>
                  <a:gd name="T3" fmla="*/ 491 h 1012"/>
                  <a:gd name="T4" fmla="*/ 20 w 1447"/>
                  <a:gd name="T5" fmla="*/ 633 h 1012"/>
                  <a:gd name="T6" fmla="*/ 315 w 1447"/>
                  <a:gd name="T7" fmla="*/ 936 h 1012"/>
                  <a:gd name="T8" fmla="*/ 741 w 1447"/>
                  <a:gd name="T9" fmla="*/ 1010 h 1012"/>
                  <a:gd name="T10" fmla="*/ 1101 w 1447"/>
                  <a:gd name="T11" fmla="*/ 967 h 1012"/>
                  <a:gd name="T12" fmla="*/ 1374 w 1447"/>
                  <a:gd name="T13" fmla="*/ 742 h 1012"/>
                  <a:gd name="T14" fmla="*/ 1290 w 1447"/>
                  <a:gd name="T15" fmla="*/ 277 h 1012"/>
                  <a:gd name="T16" fmla="*/ 305 w 1447"/>
                  <a:gd name="T17" fmla="*/ 203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7" h="1012">
                    <a:moveTo>
                      <a:pt x="305" y="203"/>
                    </a:moveTo>
                    <a:cubicBezTo>
                      <a:pt x="176" y="265"/>
                      <a:pt x="35" y="350"/>
                      <a:pt x="9" y="491"/>
                    </a:cubicBezTo>
                    <a:cubicBezTo>
                      <a:pt x="0" y="538"/>
                      <a:pt x="6" y="587"/>
                      <a:pt x="20" y="633"/>
                    </a:cubicBezTo>
                    <a:cubicBezTo>
                      <a:pt x="64" y="772"/>
                      <a:pt x="182" y="878"/>
                      <a:pt x="315" y="936"/>
                    </a:cubicBezTo>
                    <a:cubicBezTo>
                      <a:pt x="448" y="993"/>
                      <a:pt x="596" y="1007"/>
                      <a:pt x="741" y="1010"/>
                    </a:cubicBezTo>
                    <a:cubicBezTo>
                      <a:pt x="863" y="1012"/>
                      <a:pt x="986" y="1006"/>
                      <a:pt x="1101" y="967"/>
                    </a:cubicBezTo>
                    <a:cubicBezTo>
                      <a:pt x="1215" y="928"/>
                      <a:pt x="1322" y="851"/>
                      <a:pt x="1374" y="742"/>
                    </a:cubicBezTo>
                    <a:cubicBezTo>
                      <a:pt x="1447" y="591"/>
                      <a:pt x="1403" y="400"/>
                      <a:pt x="1290" y="277"/>
                    </a:cubicBezTo>
                    <a:cubicBezTo>
                      <a:pt x="1035" y="0"/>
                      <a:pt x="608" y="57"/>
                      <a:pt x="305" y="2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xmlns="" id="{08FEF295-2415-464C-B633-1870E26D5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88" y="6625856"/>
                <a:ext cx="738142" cy="594042"/>
              </a:xfrm>
              <a:custGeom>
                <a:avLst/>
                <a:gdLst>
                  <a:gd name="T0" fmla="*/ 1086 w 1135"/>
                  <a:gd name="T1" fmla="*/ 113 h 912"/>
                  <a:gd name="T2" fmla="*/ 461 w 1135"/>
                  <a:gd name="T3" fmla="*/ 104 h 912"/>
                  <a:gd name="T4" fmla="*/ 144 w 1135"/>
                  <a:gd name="T5" fmla="*/ 326 h 912"/>
                  <a:gd name="T6" fmla="*/ 901 w 1135"/>
                  <a:gd name="T7" fmla="*/ 577 h 912"/>
                  <a:gd name="T8" fmla="*/ 1015 w 1135"/>
                  <a:gd name="T9" fmla="*/ 336 h 912"/>
                  <a:gd name="T10" fmla="*/ 1086 w 1135"/>
                  <a:gd name="T11" fmla="*/ 11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5" h="912">
                    <a:moveTo>
                      <a:pt x="1086" y="113"/>
                    </a:moveTo>
                    <a:cubicBezTo>
                      <a:pt x="924" y="0"/>
                      <a:pt x="644" y="79"/>
                      <a:pt x="461" y="104"/>
                    </a:cubicBezTo>
                    <a:cubicBezTo>
                      <a:pt x="319" y="124"/>
                      <a:pt x="0" y="110"/>
                      <a:pt x="144" y="326"/>
                    </a:cubicBezTo>
                    <a:cubicBezTo>
                      <a:pt x="292" y="547"/>
                      <a:pt x="669" y="912"/>
                      <a:pt x="901" y="577"/>
                    </a:cubicBezTo>
                    <a:cubicBezTo>
                      <a:pt x="953" y="502"/>
                      <a:pt x="970" y="415"/>
                      <a:pt x="1015" y="336"/>
                    </a:cubicBezTo>
                    <a:cubicBezTo>
                      <a:pt x="1053" y="270"/>
                      <a:pt x="1135" y="181"/>
                      <a:pt x="1086" y="1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:a16="http://schemas.microsoft.com/office/drawing/2014/main" xmlns="" id="{6FA754B1-5C9F-4B35-9EBB-A1DF040B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742" y="6469993"/>
                <a:ext cx="367601" cy="294080"/>
              </a:xfrm>
              <a:custGeom>
                <a:avLst/>
                <a:gdLst>
                  <a:gd name="T0" fmla="*/ 0 w 565"/>
                  <a:gd name="T1" fmla="*/ 344 h 451"/>
                  <a:gd name="T2" fmla="*/ 305 w 565"/>
                  <a:gd name="T3" fmla="*/ 12 h 451"/>
                  <a:gd name="T4" fmla="*/ 499 w 565"/>
                  <a:gd name="T5" fmla="*/ 101 h 451"/>
                  <a:gd name="T6" fmla="*/ 548 w 565"/>
                  <a:gd name="T7" fmla="*/ 347 h 451"/>
                  <a:gd name="T8" fmla="*/ 424 w 565"/>
                  <a:gd name="T9" fmla="*/ 423 h 451"/>
                  <a:gd name="T10" fmla="*/ 250 w 565"/>
                  <a:gd name="T11" fmla="*/ 444 h 451"/>
                  <a:gd name="T12" fmla="*/ 0 w 565"/>
                  <a:gd name="T13" fmla="*/ 34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5" h="451">
                    <a:moveTo>
                      <a:pt x="0" y="344"/>
                    </a:moveTo>
                    <a:cubicBezTo>
                      <a:pt x="31" y="183"/>
                      <a:pt x="131" y="37"/>
                      <a:pt x="305" y="12"/>
                    </a:cubicBezTo>
                    <a:cubicBezTo>
                      <a:pt x="388" y="0"/>
                      <a:pt x="460" y="28"/>
                      <a:pt x="499" y="101"/>
                    </a:cubicBezTo>
                    <a:cubicBezTo>
                      <a:pt x="534" y="167"/>
                      <a:pt x="565" y="271"/>
                      <a:pt x="548" y="347"/>
                    </a:cubicBezTo>
                    <a:cubicBezTo>
                      <a:pt x="533" y="415"/>
                      <a:pt x="485" y="422"/>
                      <a:pt x="424" y="423"/>
                    </a:cubicBezTo>
                    <a:cubicBezTo>
                      <a:pt x="365" y="424"/>
                      <a:pt x="310" y="441"/>
                      <a:pt x="250" y="444"/>
                    </a:cubicBezTo>
                    <a:cubicBezTo>
                      <a:pt x="141" y="451"/>
                      <a:pt x="71" y="445"/>
                      <a:pt x="0" y="3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xmlns="" id="{CD773C31-CD3D-45DD-B80E-8BA92D0BF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06" y="6087688"/>
                <a:ext cx="211738" cy="158803"/>
              </a:xfrm>
              <a:custGeom>
                <a:avLst/>
                <a:gdLst>
                  <a:gd name="T0" fmla="*/ 100 w 327"/>
                  <a:gd name="T1" fmla="*/ 17 h 245"/>
                  <a:gd name="T2" fmla="*/ 25 w 327"/>
                  <a:gd name="T3" fmla="*/ 175 h 245"/>
                  <a:gd name="T4" fmla="*/ 205 w 327"/>
                  <a:gd name="T5" fmla="*/ 228 h 245"/>
                  <a:gd name="T6" fmla="*/ 100 w 327"/>
                  <a:gd name="T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245">
                    <a:moveTo>
                      <a:pt x="100" y="17"/>
                    </a:moveTo>
                    <a:cubicBezTo>
                      <a:pt x="35" y="47"/>
                      <a:pt x="0" y="107"/>
                      <a:pt x="25" y="175"/>
                    </a:cubicBezTo>
                    <a:cubicBezTo>
                      <a:pt x="48" y="238"/>
                      <a:pt x="140" y="245"/>
                      <a:pt x="205" y="228"/>
                    </a:cubicBezTo>
                    <a:cubicBezTo>
                      <a:pt x="327" y="197"/>
                      <a:pt x="224" y="0"/>
                      <a:pt x="10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xmlns="" id="{9C07DFBA-3C26-4C94-9E92-31B899D20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995" y="5908300"/>
                <a:ext cx="194093" cy="117632"/>
              </a:xfrm>
              <a:custGeom>
                <a:avLst/>
                <a:gdLst>
                  <a:gd name="T0" fmla="*/ 174 w 299"/>
                  <a:gd name="T1" fmla="*/ 0 h 184"/>
                  <a:gd name="T2" fmla="*/ 207 w 299"/>
                  <a:gd name="T3" fmla="*/ 174 h 184"/>
                  <a:gd name="T4" fmla="*/ 284 w 299"/>
                  <a:gd name="T5" fmla="*/ 79 h 184"/>
                  <a:gd name="T6" fmla="*/ 168 w 299"/>
                  <a:gd name="T7" fmla="*/ 0 h 184"/>
                  <a:gd name="T8" fmla="*/ 174 w 299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184">
                    <a:moveTo>
                      <a:pt x="174" y="0"/>
                    </a:moveTo>
                    <a:cubicBezTo>
                      <a:pt x="0" y="1"/>
                      <a:pt x="92" y="156"/>
                      <a:pt x="207" y="174"/>
                    </a:cubicBezTo>
                    <a:cubicBezTo>
                      <a:pt x="267" y="184"/>
                      <a:pt x="299" y="139"/>
                      <a:pt x="284" y="79"/>
                    </a:cubicBezTo>
                    <a:cubicBezTo>
                      <a:pt x="272" y="30"/>
                      <a:pt x="214" y="15"/>
                      <a:pt x="168" y="0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xmlns="" id="{7B2E2B05-2BE8-4E4C-8E5F-2B87F00F6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37" y="5708323"/>
                <a:ext cx="164685" cy="82342"/>
              </a:xfrm>
              <a:custGeom>
                <a:avLst/>
                <a:gdLst>
                  <a:gd name="T0" fmla="*/ 95 w 255"/>
                  <a:gd name="T1" fmla="*/ 6 h 126"/>
                  <a:gd name="T2" fmla="*/ 78 w 255"/>
                  <a:gd name="T3" fmla="*/ 104 h 126"/>
                  <a:gd name="T4" fmla="*/ 184 w 255"/>
                  <a:gd name="T5" fmla="*/ 110 h 126"/>
                  <a:gd name="T6" fmla="*/ 89 w 255"/>
                  <a:gd name="T7" fmla="*/ 6 h 126"/>
                  <a:gd name="T8" fmla="*/ 95 w 255"/>
                  <a:gd name="T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26">
                    <a:moveTo>
                      <a:pt x="95" y="6"/>
                    </a:moveTo>
                    <a:cubicBezTo>
                      <a:pt x="35" y="38"/>
                      <a:pt x="0" y="69"/>
                      <a:pt x="78" y="104"/>
                    </a:cubicBezTo>
                    <a:cubicBezTo>
                      <a:pt x="103" y="116"/>
                      <a:pt x="157" y="126"/>
                      <a:pt x="184" y="110"/>
                    </a:cubicBezTo>
                    <a:cubicBezTo>
                      <a:pt x="255" y="69"/>
                      <a:pt x="143" y="0"/>
                      <a:pt x="89" y="6"/>
                    </a:cubicBezTo>
                    <a:lnTo>
                      <a:pt x="9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xmlns="" id="{886DC257-21CF-41F4-B5FC-4505C7B1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993" y="6749370"/>
                <a:ext cx="288199" cy="164685"/>
              </a:xfrm>
              <a:custGeom>
                <a:avLst/>
                <a:gdLst>
                  <a:gd name="T0" fmla="*/ 96 w 440"/>
                  <a:gd name="T1" fmla="*/ 69 h 251"/>
                  <a:gd name="T2" fmla="*/ 0 w 440"/>
                  <a:gd name="T3" fmla="*/ 113 h 251"/>
                  <a:gd name="T4" fmla="*/ 343 w 440"/>
                  <a:gd name="T5" fmla="*/ 143 h 251"/>
                  <a:gd name="T6" fmla="*/ 96 w 440"/>
                  <a:gd name="T7" fmla="*/ 6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0" h="251">
                    <a:moveTo>
                      <a:pt x="96" y="69"/>
                    </a:moveTo>
                    <a:cubicBezTo>
                      <a:pt x="69" y="85"/>
                      <a:pt x="32" y="104"/>
                      <a:pt x="0" y="113"/>
                    </a:cubicBezTo>
                    <a:cubicBezTo>
                      <a:pt x="85" y="134"/>
                      <a:pt x="270" y="251"/>
                      <a:pt x="343" y="143"/>
                    </a:cubicBezTo>
                    <a:cubicBezTo>
                      <a:pt x="440" y="0"/>
                      <a:pt x="165" y="56"/>
                      <a:pt x="96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45" name="그룹 244">
              <a:extLst>
                <a:ext uri="{FF2B5EF4-FFF2-40B4-BE49-F238E27FC236}">
                  <a16:creationId xmlns:a16="http://schemas.microsoft.com/office/drawing/2014/main" xmlns="" id="{82E3CFD2-7B33-448D-9CFB-9ED4FE33F944}"/>
                </a:ext>
              </a:extLst>
            </p:cNvPr>
            <p:cNvGrpSpPr/>
            <p:nvPr/>
          </p:nvGrpSpPr>
          <p:grpSpPr>
            <a:xfrm rot="3603334">
              <a:off x="5772988" y="6395686"/>
              <a:ext cx="515938" cy="933450"/>
              <a:chOff x="698500" y="3695701"/>
              <a:chExt cx="515938" cy="933450"/>
            </a:xfrm>
            <a:solidFill>
              <a:schemeClr val="accent5"/>
            </a:solidFill>
          </p:grpSpPr>
          <p:sp>
            <p:nvSpPr>
              <p:cNvPr id="246" name="Freeform 18">
                <a:extLst>
                  <a:ext uri="{FF2B5EF4-FFF2-40B4-BE49-F238E27FC236}">
                    <a16:creationId xmlns:a16="http://schemas.microsoft.com/office/drawing/2014/main" xmlns="" id="{DBA8D0EF-5AB0-40A4-ADBA-6F08F706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7" name="Freeform 19">
                <a:extLst>
                  <a:ext uri="{FF2B5EF4-FFF2-40B4-BE49-F238E27FC236}">
                    <a16:creationId xmlns:a16="http://schemas.microsoft.com/office/drawing/2014/main" xmlns="" id="{8357B3D8-1610-44D2-8311-B8EC461D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8" name="Freeform 20">
                <a:extLst>
                  <a:ext uri="{FF2B5EF4-FFF2-40B4-BE49-F238E27FC236}">
                    <a16:creationId xmlns:a16="http://schemas.microsoft.com/office/drawing/2014/main" xmlns="" id="{1F564CCD-54EE-49C2-B450-DA5EE798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49" name="Freeform 21">
                <a:extLst>
                  <a:ext uri="{FF2B5EF4-FFF2-40B4-BE49-F238E27FC236}">
                    <a16:creationId xmlns:a16="http://schemas.microsoft.com/office/drawing/2014/main" xmlns="" id="{1608A2AE-E38E-4A5B-AC60-D385B5CC6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xmlns="" id="{337568D9-BBF7-4166-9DAE-B7ADD4B4E85E}"/>
                </a:ext>
              </a:extLst>
            </p:cNvPr>
            <p:cNvSpPr/>
            <p:nvPr/>
          </p:nvSpPr>
          <p:spPr>
            <a:xfrm>
              <a:off x="0" y="0"/>
              <a:ext cx="1985877" cy="2745407"/>
            </a:xfrm>
            <a:custGeom>
              <a:avLst/>
              <a:gdLst>
                <a:gd name="connsiteX0" fmla="*/ 374364 w 1985877"/>
                <a:gd name="connsiteY0" fmla="*/ 0 h 2745407"/>
                <a:gd name="connsiteX1" fmla="*/ 1158185 w 1985877"/>
                <a:gd name="connsiteY1" fmla="*/ 0 h 2745407"/>
                <a:gd name="connsiteX2" fmla="*/ 1170194 w 1985877"/>
                <a:gd name="connsiteY2" fmla="*/ 17427 h 2745407"/>
                <a:gd name="connsiteX3" fmla="*/ 1204934 w 1985877"/>
                <a:gd name="connsiteY3" fmla="*/ 215460 h 2745407"/>
                <a:gd name="connsiteX4" fmla="*/ 1134209 w 1985877"/>
                <a:gd name="connsiteY4" fmla="*/ 474582 h 2745407"/>
                <a:gd name="connsiteX5" fmla="*/ 814453 w 1985877"/>
                <a:gd name="connsiteY5" fmla="*/ 1337659 h 2745407"/>
                <a:gd name="connsiteX6" fmla="*/ 1170070 w 1985877"/>
                <a:gd name="connsiteY6" fmla="*/ 710782 h 2745407"/>
                <a:gd name="connsiteX7" fmla="*/ 1449981 w 1985877"/>
                <a:gd name="connsiteY7" fmla="*/ 387876 h 2745407"/>
                <a:gd name="connsiteX8" fmla="*/ 1953024 w 1985877"/>
                <a:gd name="connsiteY8" fmla="*/ 583214 h 2745407"/>
                <a:gd name="connsiteX9" fmla="*/ 1903218 w 1985877"/>
                <a:gd name="connsiteY9" fmla="*/ 998807 h 2745407"/>
                <a:gd name="connsiteX10" fmla="*/ 1623306 w 1985877"/>
                <a:gd name="connsiteY10" fmla="*/ 1325700 h 2745407"/>
                <a:gd name="connsiteX11" fmla="*/ 979810 w 1985877"/>
                <a:gd name="connsiteY11" fmla="*/ 1943607 h 2745407"/>
                <a:gd name="connsiteX12" fmla="*/ 1582465 w 1985877"/>
                <a:gd name="connsiteY12" fmla="*/ 1710397 h 2745407"/>
                <a:gd name="connsiteX13" fmla="*/ 1736865 w 1985877"/>
                <a:gd name="connsiteY13" fmla="*/ 1676512 h 2745407"/>
                <a:gd name="connsiteX14" fmla="*/ 1950035 w 1985877"/>
                <a:gd name="connsiteY14" fmla="*/ 1874840 h 2745407"/>
                <a:gd name="connsiteX15" fmla="*/ 1737861 w 1985877"/>
                <a:gd name="connsiteY15" fmla="*/ 2569488 h 2745407"/>
                <a:gd name="connsiteX16" fmla="*/ 1250756 w 1985877"/>
                <a:gd name="connsiteY16" fmla="*/ 2720975 h 2745407"/>
                <a:gd name="connsiteX17" fmla="*/ 881193 w 1985877"/>
                <a:gd name="connsiteY17" fmla="*/ 2744894 h 2745407"/>
                <a:gd name="connsiteX18" fmla="*/ 88855 w 1985877"/>
                <a:gd name="connsiteY18" fmla="*/ 2670672 h 2745407"/>
                <a:gd name="connsiteX19" fmla="*/ 0 w 1985877"/>
                <a:gd name="connsiteY19" fmla="*/ 2649470 h 2745407"/>
                <a:gd name="connsiteX20" fmla="*/ 0 w 1985877"/>
                <a:gd name="connsiteY20" fmla="*/ 633701 h 2745407"/>
                <a:gd name="connsiteX21" fmla="*/ 17802 w 1985877"/>
                <a:gd name="connsiteY21" fmla="*/ 654099 h 2745407"/>
                <a:gd name="connsiteX22" fmla="*/ 74332 w 1985877"/>
                <a:gd name="connsiteY22" fmla="*/ 756627 h 2745407"/>
                <a:gd name="connsiteX23" fmla="*/ 395084 w 1985877"/>
                <a:gd name="connsiteY23" fmla="*/ 1431342 h 2745407"/>
                <a:gd name="connsiteX24" fmla="*/ 331332 w 1985877"/>
                <a:gd name="connsiteY24" fmla="*/ 284227 h 2745407"/>
                <a:gd name="connsiteX25" fmla="*/ 353605 w 1985877"/>
                <a:gd name="connsiteY25" fmla="*/ 34759 h 27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85877" h="2745407">
                  <a:moveTo>
                    <a:pt x="374364" y="0"/>
                  </a:moveTo>
                  <a:lnTo>
                    <a:pt x="1158185" y="0"/>
                  </a:lnTo>
                  <a:lnTo>
                    <a:pt x="1170194" y="17427"/>
                  </a:lnTo>
                  <a:cubicBezTo>
                    <a:pt x="1200825" y="76991"/>
                    <a:pt x="1210164" y="148187"/>
                    <a:pt x="1204934" y="215460"/>
                  </a:cubicBezTo>
                  <a:cubicBezTo>
                    <a:pt x="1196965" y="305156"/>
                    <a:pt x="1166085" y="390866"/>
                    <a:pt x="1134209" y="474582"/>
                  </a:cubicBezTo>
                  <a:cubicBezTo>
                    <a:pt x="1027624" y="762607"/>
                    <a:pt x="921038" y="1050631"/>
                    <a:pt x="814453" y="1337659"/>
                  </a:cubicBezTo>
                  <a:cubicBezTo>
                    <a:pt x="932992" y="1129365"/>
                    <a:pt x="1051531" y="920073"/>
                    <a:pt x="1170070" y="710782"/>
                  </a:cubicBezTo>
                  <a:cubicBezTo>
                    <a:pt x="1241791" y="584211"/>
                    <a:pt x="1320484" y="451660"/>
                    <a:pt x="1449981" y="387876"/>
                  </a:cubicBezTo>
                  <a:cubicBezTo>
                    <a:pt x="1631275" y="298179"/>
                    <a:pt x="1879311" y="394852"/>
                    <a:pt x="1953024" y="583214"/>
                  </a:cubicBezTo>
                  <a:cubicBezTo>
                    <a:pt x="2005818" y="717759"/>
                    <a:pt x="1973942" y="873232"/>
                    <a:pt x="1903218" y="998807"/>
                  </a:cubicBezTo>
                  <a:cubicBezTo>
                    <a:pt x="1832493" y="1124382"/>
                    <a:pt x="1726903" y="1226037"/>
                    <a:pt x="1623306" y="1325700"/>
                  </a:cubicBezTo>
                  <a:cubicBezTo>
                    <a:pt x="1408143" y="1532001"/>
                    <a:pt x="1193977" y="1737306"/>
                    <a:pt x="979810" y="1943607"/>
                  </a:cubicBezTo>
                  <a:cubicBezTo>
                    <a:pt x="1181027" y="1865871"/>
                    <a:pt x="1381248" y="1788134"/>
                    <a:pt x="1582465" y="1710397"/>
                  </a:cubicBezTo>
                  <a:cubicBezTo>
                    <a:pt x="1632272" y="1691461"/>
                    <a:pt x="1684070" y="1672525"/>
                    <a:pt x="1736865" y="1676512"/>
                  </a:cubicBezTo>
                  <a:cubicBezTo>
                    <a:pt x="1838469" y="1684485"/>
                    <a:pt x="1913179" y="1779164"/>
                    <a:pt x="1950035" y="1874840"/>
                  </a:cubicBezTo>
                  <a:cubicBezTo>
                    <a:pt x="2042675" y="2118017"/>
                    <a:pt x="1950035" y="2418997"/>
                    <a:pt x="1737861" y="2569488"/>
                  </a:cubicBezTo>
                  <a:cubicBezTo>
                    <a:pt x="1597407" y="2668154"/>
                    <a:pt x="1422089" y="2702039"/>
                    <a:pt x="1250756" y="2720975"/>
                  </a:cubicBezTo>
                  <a:cubicBezTo>
                    <a:pt x="1128232" y="2734928"/>
                    <a:pt x="1004713" y="2742901"/>
                    <a:pt x="881193" y="2744894"/>
                  </a:cubicBezTo>
                  <a:cubicBezTo>
                    <a:pt x="617843" y="2749254"/>
                    <a:pt x="349434" y="2725973"/>
                    <a:pt x="88855" y="2670672"/>
                  </a:cubicBezTo>
                  <a:lnTo>
                    <a:pt x="0" y="2649470"/>
                  </a:lnTo>
                  <a:lnTo>
                    <a:pt x="0" y="633701"/>
                  </a:lnTo>
                  <a:lnTo>
                    <a:pt x="17802" y="654099"/>
                  </a:lnTo>
                  <a:cubicBezTo>
                    <a:pt x="40215" y="685617"/>
                    <a:pt x="57896" y="721745"/>
                    <a:pt x="74332" y="756627"/>
                  </a:cubicBezTo>
                  <a:cubicBezTo>
                    <a:pt x="180917" y="981864"/>
                    <a:pt x="288499" y="1206105"/>
                    <a:pt x="395084" y="1431342"/>
                  </a:cubicBezTo>
                  <a:cubicBezTo>
                    <a:pt x="374165" y="1048638"/>
                    <a:pt x="352251" y="665934"/>
                    <a:pt x="331332" y="284227"/>
                  </a:cubicBezTo>
                  <a:cubicBezTo>
                    <a:pt x="326849" y="200510"/>
                    <a:pt x="324048" y="110066"/>
                    <a:pt x="353605" y="34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xmlns="" id="{511F5793-48D5-4EEF-9667-DB0B88E57EFE}"/>
                </a:ext>
              </a:extLst>
            </p:cNvPr>
            <p:cNvSpPr/>
            <p:nvPr/>
          </p:nvSpPr>
          <p:spPr>
            <a:xfrm>
              <a:off x="4095856" y="0"/>
              <a:ext cx="2762145" cy="1430217"/>
            </a:xfrm>
            <a:custGeom>
              <a:avLst/>
              <a:gdLst>
                <a:gd name="connsiteX0" fmla="*/ 869281 w 2762145"/>
                <a:gd name="connsiteY0" fmla="*/ 0 h 1430217"/>
                <a:gd name="connsiteX1" fmla="*/ 2762145 w 2762145"/>
                <a:gd name="connsiteY1" fmla="*/ 0 h 1430217"/>
                <a:gd name="connsiteX2" fmla="*/ 2762145 w 2762145"/>
                <a:gd name="connsiteY2" fmla="*/ 788573 h 1430217"/>
                <a:gd name="connsiteX3" fmla="*/ 2743502 w 2762145"/>
                <a:gd name="connsiteY3" fmla="*/ 829565 h 1430217"/>
                <a:gd name="connsiteX4" fmla="*/ 1871081 w 2762145"/>
                <a:gd name="connsiteY4" fmla="*/ 1415408 h 1430217"/>
                <a:gd name="connsiteX5" fmla="*/ 773704 w 2762145"/>
                <a:gd name="connsiteY5" fmla="*/ 1219966 h 1430217"/>
                <a:gd name="connsiteX6" fmla="*/ 371398 w 2762145"/>
                <a:gd name="connsiteY6" fmla="*/ 1078369 h 1430217"/>
                <a:gd name="connsiteX7" fmla="*/ 104523 w 2762145"/>
                <a:gd name="connsiteY7" fmla="*/ 983640 h 1430217"/>
                <a:gd name="connsiteX8" fmla="*/ 237960 w 2762145"/>
                <a:gd name="connsiteY8" fmla="*/ 332497 h 1430217"/>
                <a:gd name="connsiteX9" fmla="*/ 847074 w 2762145"/>
                <a:gd name="connsiteY9" fmla="*/ 17765 h 14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145" h="1430217">
                  <a:moveTo>
                    <a:pt x="869281" y="0"/>
                  </a:moveTo>
                  <a:lnTo>
                    <a:pt x="2762145" y="0"/>
                  </a:lnTo>
                  <a:lnTo>
                    <a:pt x="2762145" y="788573"/>
                  </a:lnTo>
                  <a:lnTo>
                    <a:pt x="2743502" y="829565"/>
                  </a:lnTo>
                  <a:cubicBezTo>
                    <a:pt x="2582074" y="1136851"/>
                    <a:pt x="2264860" y="1361001"/>
                    <a:pt x="1871081" y="1415408"/>
                  </a:cubicBezTo>
                  <a:cubicBezTo>
                    <a:pt x="1461805" y="1472246"/>
                    <a:pt x="1139164" y="1356576"/>
                    <a:pt x="773704" y="1219966"/>
                  </a:cubicBezTo>
                  <a:cubicBezTo>
                    <a:pt x="639270" y="1170108"/>
                    <a:pt x="505832" y="1108284"/>
                    <a:pt x="371398" y="1078369"/>
                  </a:cubicBezTo>
                  <a:cubicBezTo>
                    <a:pt x="296713" y="1061418"/>
                    <a:pt x="116472" y="1061418"/>
                    <a:pt x="104523" y="983640"/>
                  </a:cubicBezTo>
                  <a:cubicBezTo>
                    <a:pt x="-108580" y="786203"/>
                    <a:pt x="38799" y="463124"/>
                    <a:pt x="237960" y="332497"/>
                  </a:cubicBezTo>
                  <a:cubicBezTo>
                    <a:pt x="434010" y="204237"/>
                    <a:pt x="657506" y="152323"/>
                    <a:pt x="847074" y="17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27" name="그룹 226">
              <a:extLst>
                <a:ext uri="{FF2B5EF4-FFF2-40B4-BE49-F238E27FC236}">
                  <a16:creationId xmlns:a16="http://schemas.microsoft.com/office/drawing/2014/main" xmlns="" id="{647DCCFE-F42D-4A8F-91CC-B9FDF84845BB}"/>
                </a:ext>
              </a:extLst>
            </p:cNvPr>
            <p:cNvGrpSpPr/>
            <p:nvPr/>
          </p:nvGrpSpPr>
          <p:grpSpPr>
            <a:xfrm rot="1864361" flipH="1">
              <a:off x="463739" y="2553879"/>
              <a:ext cx="515938" cy="933450"/>
              <a:chOff x="698500" y="3695701"/>
              <a:chExt cx="515938" cy="933450"/>
            </a:xfrm>
          </p:grpSpPr>
          <p:sp>
            <p:nvSpPr>
              <p:cNvPr id="228" name="Freeform 18">
                <a:extLst>
                  <a:ext uri="{FF2B5EF4-FFF2-40B4-BE49-F238E27FC236}">
                    <a16:creationId xmlns:a16="http://schemas.microsoft.com/office/drawing/2014/main" xmlns="" id="{F240D997-BF38-42AB-A108-484F505D3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9" name="Freeform 19">
                <a:extLst>
                  <a:ext uri="{FF2B5EF4-FFF2-40B4-BE49-F238E27FC236}">
                    <a16:creationId xmlns:a16="http://schemas.microsoft.com/office/drawing/2014/main" xmlns="" id="{1E9ABEE6-302A-460A-9A1C-143E1654A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0" name="Freeform 20">
                <a:extLst>
                  <a:ext uri="{FF2B5EF4-FFF2-40B4-BE49-F238E27FC236}">
                    <a16:creationId xmlns:a16="http://schemas.microsoft.com/office/drawing/2014/main" xmlns="" id="{27F06ECE-3545-44DB-8760-71CCA857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1" name="Freeform 21">
                <a:extLst>
                  <a:ext uri="{FF2B5EF4-FFF2-40B4-BE49-F238E27FC236}">
                    <a16:creationId xmlns:a16="http://schemas.microsoft.com/office/drawing/2014/main" xmlns="" id="{1B4825C9-2DF4-48B9-9D96-DF099E5E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xmlns="" id="{79DD1DC6-F741-4267-9BF9-644340CCD774}"/>
                </a:ext>
              </a:extLst>
            </p:cNvPr>
            <p:cNvSpPr/>
            <p:nvPr/>
          </p:nvSpPr>
          <p:spPr>
            <a:xfrm>
              <a:off x="502983" y="7303142"/>
              <a:ext cx="2263697" cy="612427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xmlns="" id="{BFD93EDD-FF62-483F-B560-6558261B87C6}"/>
                </a:ext>
              </a:extLst>
            </p:cNvPr>
            <p:cNvSpPr/>
            <p:nvPr/>
          </p:nvSpPr>
          <p:spPr>
            <a:xfrm rot="12146260">
              <a:off x="5333647" y="1207813"/>
              <a:ext cx="1408458" cy="446184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xmlns="" id="{636F1A23-A0C7-48DE-B6E3-C616B6FA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084" y="501912"/>
              <a:ext cx="164685" cy="82342"/>
            </a:xfrm>
            <a:custGeom>
              <a:avLst/>
              <a:gdLst>
                <a:gd name="T0" fmla="*/ 95 w 255"/>
                <a:gd name="T1" fmla="*/ 6 h 126"/>
                <a:gd name="T2" fmla="*/ 78 w 255"/>
                <a:gd name="T3" fmla="*/ 104 h 126"/>
                <a:gd name="T4" fmla="*/ 184 w 255"/>
                <a:gd name="T5" fmla="*/ 110 h 126"/>
                <a:gd name="T6" fmla="*/ 89 w 255"/>
                <a:gd name="T7" fmla="*/ 6 h 126"/>
                <a:gd name="T8" fmla="*/ 95 w 255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6">
                  <a:moveTo>
                    <a:pt x="95" y="6"/>
                  </a:moveTo>
                  <a:cubicBezTo>
                    <a:pt x="35" y="38"/>
                    <a:pt x="0" y="69"/>
                    <a:pt x="78" y="104"/>
                  </a:cubicBezTo>
                  <a:cubicBezTo>
                    <a:pt x="103" y="116"/>
                    <a:pt x="157" y="126"/>
                    <a:pt x="184" y="110"/>
                  </a:cubicBezTo>
                  <a:cubicBezTo>
                    <a:pt x="255" y="69"/>
                    <a:pt x="143" y="0"/>
                    <a:pt x="89" y="6"/>
                  </a:cubicBezTo>
                  <a:lnTo>
                    <a:pt x="9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7EA6D5E4-1959-4EC0-9A5D-FBF572DA9242}"/>
                </a:ext>
              </a:extLst>
            </p:cNvPr>
            <p:cNvSpPr txBox="1"/>
            <p:nvPr/>
          </p:nvSpPr>
          <p:spPr>
            <a:xfrm>
              <a:off x="208945" y="3616054"/>
              <a:ext cx="6440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 smtClean="0">
                  <a:solidFill>
                    <a:schemeClr val="tx2"/>
                  </a:solidFill>
                  <a:latin typeface="Big_Bottom_Cartoon" pitchFamily="2"/>
                </a:rPr>
                <a:t>Magic </a:t>
              </a:r>
              <a:r>
                <a:rPr lang="en-US" altLang="ko-KR" sz="4000" dirty="0" err="1" smtClean="0">
                  <a:solidFill>
                    <a:schemeClr val="tx2"/>
                  </a:solidFill>
                  <a:latin typeface="Big_Bottom_Cartoon" pitchFamily="2"/>
                </a:rPr>
                <a:t>Bookclub</a:t>
              </a:r>
              <a:endParaRPr lang="en-US" altLang="ko-KR" sz="4000" dirty="0">
                <a:solidFill>
                  <a:schemeClr val="tx2"/>
                </a:solidFill>
                <a:latin typeface="Big_Bottom_Cartoon" pitchFamily="2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xmlns="" id="{3E507813-17F8-48DC-8CA4-08DC48EC3E80}"/>
                </a:ext>
              </a:extLst>
            </p:cNvPr>
            <p:cNvSpPr txBox="1"/>
            <p:nvPr/>
          </p:nvSpPr>
          <p:spPr>
            <a:xfrm>
              <a:off x="514001" y="4455425"/>
              <a:ext cx="587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[GROUP </a:t>
              </a:r>
              <a:r>
                <a:rPr lang="en-US" altLang="ko-KR" b="1" spc="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BOOKiT</a:t>
              </a:r>
              <a:r>
                <a:rPr lang="en-US" altLang="ko-KR" b="1" spc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3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기</a:t>
              </a:r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]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ko-KR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ko-KR" altLang="en-US" b="1" spc="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회차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ko-KR" b="1" spc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b="1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후기</a:t>
              </a:r>
              <a:endParaRPr lang="ko-KR" altLang="en-US" b="1" spc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7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xmlns="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:a16="http://schemas.microsoft.com/office/drawing/2014/main" xmlns="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31820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:a16="http://schemas.microsoft.com/office/drawing/2014/main" xmlns="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xmlns="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809476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xmlns="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2066651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:a16="http://schemas.microsoft.com/office/drawing/2014/main" xmlns="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:a16="http://schemas.microsoft.com/office/drawing/2014/main" xmlns="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xmlns="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xmlns="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:a16="http://schemas.microsoft.com/office/drawing/2014/main" xmlns="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70248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xmlns="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:a16="http://schemas.microsoft.com/office/drawing/2014/main" xmlns="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2349898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xmlns="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3243295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:a16="http://schemas.microsoft.com/office/drawing/2014/main" xmlns="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24785" y="2214304"/>
            <a:ext cx="5212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err="1" smtClean="0"/>
              <a:t>모임일시</a:t>
            </a:r>
            <a:endParaRPr lang="en-US" altLang="ko-KR" sz="2800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모임장소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참석인원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활용 교재 및 </a:t>
            </a:r>
            <a:r>
              <a:rPr lang="ko-KR" altLang="en-US" sz="2800" dirty="0" err="1" smtClean="0"/>
              <a:t>활동지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활동내용</a:t>
            </a:r>
            <a:endParaRPr lang="en-US" altLang="ko-KR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800" dirty="0" smtClean="0"/>
              <a:t>활동소감</a:t>
            </a:r>
            <a:endParaRPr lang="en-US" altLang="ko-KR" sz="28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22947" y="1055681"/>
            <a:ext cx="5212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 smtClean="0"/>
              <a:t>목차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10340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xmlns="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:a16="http://schemas.microsoft.com/office/drawing/2014/main" xmlns="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31820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:a16="http://schemas.microsoft.com/office/drawing/2014/main" xmlns="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xmlns="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809476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xmlns="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2066651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:a16="http://schemas.microsoft.com/office/drawing/2014/main" xmlns="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:a16="http://schemas.microsoft.com/office/drawing/2014/main" xmlns="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xmlns="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xmlns="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:a16="http://schemas.microsoft.com/office/drawing/2014/main" xmlns="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70248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xmlns="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:a16="http://schemas.microsoft.com/office/drawing/2014/main" xmlns="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2349898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xmlns="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3243295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:a16="http://schemas.microsoft.com/office/drawing/2014/main" xmlns="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24785" y="1410063"/>
            <a:ext cx="52125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모임일시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2025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01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14</a:t>
            </a:r>
            <a:r>
              <a:rPr lang="ko-KR" altLang="en-US" b="1" dirty="0" smtClean="0"/>
              <a:t>일 오후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시</a:t>
            </a:r>
            <a:endParaRPr lang="en-US" altLang="ko-KR" b="1" dirty="0" smtClean="0"/>
          </a:p>
          <a:p>
            <a:pPr lvl="1"/>
            <a:r>
              <a:rPr lang="en-US" altLang="ko-KR" sz="1400" dirty="0" smtClean="0"/>
              <a:t>(</a:t>
            </a:r>
            <a:r>
              <a:rPr lang="ko-KR" altLang="en-US" sz="1400" dirty="0" smtClean="0"/>
              <a:t>개인적 사정이 있어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차모임을</a:t>
            </a:r>
            <a:r>
              <a:rPr lang="ko-KR" altLang="en-US" sz="1400" dirty="0" smtClean="0"/>
              <a:t> 늦게 시작했습니다</a:t>
            </a:r>
            <a:r>
              <a:rPr lang="en-US" altLang="ko-KR" sz="1400" dirty="0" smtClean="0"/>
              <a:t>.)					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1721" y="2285481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모임장소</a:t>
            </a:r>
            <a:r>
              <a:rPr lang="en-US" altLang="ko-KR" dirty="0"/>
              <a:t>: </a:t>
            </a:r>
            <a:r>
              <a:rPr lang="ko-KR" altLang="en-US" b="1" dirty="0" err="1" smtClean="0"/>
              <a:t>회원중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한명의</a:t>
            </a:r>
            <a:r>
              <a:rPr lang="ko-KR" altLang="en-US" b="1" dirty="0" smtClean="0"/>
              <a:t> 집</a:t>
            </a:r>
            <a:r>
              <a:rPr lang="en-US" altLang="ko-KR" dirty="0"/>
              <a:t>				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1724" y="2885896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참석인원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명 전원</a:t>
            </a:r>
            <a:r>
              <a:rPr lang="en-US" altLang="ko-KR" dirty="0"/>
              <a:t>				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41727" y="3497328"/>
            <a:ext cx="5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활용 교재 및  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:</a:t>
            </a:r>
            <a:r>
              <a:rPr lang="en-US" altLang="ko-KR" dirty="0"/>
              <a:t>	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326" y="4867359"/>
            <a:ext cx="3259668" cy="24447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3332" y="4919260"/>
            <a:ext cx="3259669" cy="23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xmlns="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:a16="http://schemas.microsoft.com/office/drawing/2014/main" xmlns="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20803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:a16="http://schemas.microsoft.com/office/drawing/2014/main" xmlns="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xmlns="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280660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xmlns="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1537835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:a16="http://schemas.microsoft.com/office/drawing/2014/main" xmlns="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:a16="http://schemas.microsoft.com/office/drawing/2014/main" xmlns="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xmlns="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xmlns="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:a16="http://schemas.microsoft.com/office/drawing/2014/main" xmlns="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59231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xmlns="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:a16="http://schemas.microsoft.com/office/drawing/2014/main" xmlns="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1821082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xmlns="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2714479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0">
            <a:extLst>
              <a:ext uri="{FF2B5EF4-FFF2-40B4-BE49-F238E27FC236}">
                <a16:creationId xmlns:a16="http://schemas.microsoft.com/office/drawing/2014/main" xmlns="" id="{434FC0BB-AC16-4138-AB9C-6FAEFE6C4937}"/>
              </a:ext>
            </a:extLst>
          </p:cNvPr>
          <p:cNvSpPr>
            <a:spLocks/>
          </p:cNvSpPr>
          <p:nvPr/>
        </p:nvSpPr>
        <p:spPr bwMode="auto">
          <a:xfrm rot="19591974">
            <a:off x="6379915" y="3292244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:a16="http://schemas.microsoft.com/office/drawing/2014/main" xmlns="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941721" y="897339"/>
            <a:ext cx="52125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활동내용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	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1600" dirty="0" err="1" smtClean="0"/>
              <a:t>PlayBookit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로 책을 먼저 읽은 친구가 </a:t>
            </a:r>
            <a:r>
              <a:rPr lang="ko-KR" altLang="en-US" sz="1600" dirty="0" err="1" smtClean="0"/>
              <a:t>두명이</a:t>
            </a:r>
            <a:r>
              <a:rPr lang="ko-KR" altLang="en-US" sz="1600" dirty="0" smtClean="0"/>
              <a:t> 있어 </a:t>
            </a:r>
            <a:r>
              <a:rPr lang="ko-KR" altLang="en-US" sz="1600" dirty="0" err="1" smtClean="0"/>
              <a:t>책표지를</a:t>
            </a:r>
            <a:r>
              <a:rPr lang="ko-KR" altLang="en-US" sz="1600" dirty="0" smtClean="0"/>
              <a:t> 보고 어떤 내용일지 간단히 의견을 나눠본 후 바로 책을 같이 읽어보며 시작했습니다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35" y="3277859"/>
            <a:ext cx="3131545" cy="23486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974" y="3277858"/>
            <a:ext cx="3131545" cy="234865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39883" y="6238746"/>
            <a:ext cx="5212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커다란 </a:t>
            </a:r>
            <a:r>
              <a:rPr lang="ko-KR" altLang="en-US" sz="1600" dirty="0" err="1" smtClean="0"/>
              <a:t>트리가</a:t>
            </a:r>
            <a:r>
              <a:rPr lang="ko-KR" altLang="en-US" sz="1600" dirty="0" smtClean="0"/>
              <a:t> 점점 작아지면서 필요한 누군가에게 전달되는 것이 아이들에게 흥미를 불러일으켰습니다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그래서 우리는 더 작은 </a:t>
            </a:r>
            <a:r>
              <a:rPr lang="ko-KR" altLang="en-US" sz="1600" dirty="0" err="1" smtClean="0"/>
              <a:t>트리가</a:t>
            </a:r>
            <a:r>
              <a:rPr lang="ko-KR" altLang="en-US" sz="1600" dirty="0" smtClean="0"/>
              <a:t> 필요한 누군가가 있지 않을까 같이 고민해 보고 개미네 가족에게 까지 </a:t>
            </a:r>
            <a:r>
              <a:rPr lang="ko-KR" altLang="en-US" sz="1600" dirty="0" err="1" smtClean="0"/>
              <a:t>트리를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잘라주는것으로</a:t>
            </a:r>
            <a:r>
              <a:rPr lang="ko-KR" altLang="en-US" sz="1600" dirty="0" smtClean="0"/>
              <a:t> 우리의 이야기를 만들어 보았습니다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1767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xmlns="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:a16="http://schemas.microsoft.com/office/drawing/2014/main" xmlns="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20803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:a16="http://schemas.microsoft.com/office/drawing/2014/main" xmlns="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xmlns="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280660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xmlns="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1537835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:a16="http://schemas.microsoft.com/office/drawing/2014/main" xmlns="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:a16="http://schemas.microsoft.com/office/drawing/2014/main" xmlns="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xmlns="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xmlns="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:a16="http://schemas.microsoft.com/office/drawing/2014/main" xmlns="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59231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xmlns="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:a16="http://schemas.microsoft.com/office/drawing/2014/main" xmlns="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1821082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xmlns="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2714479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0">
            <a:extLst>
              <a:ext uri="{FF2B5EF4-FFF2-40B4-BE49-F238E27FC236}">
                <a16:creationId xmlns:a16="http://schemas.microsoft.com/office/drawing/2014/main" xmlns="" id="{434FC0BB-AC16-4138-AB9C-6FAEFE6C4937}"/>
              </a:ext>
            </a:extLst>
          </p:cNvPr>
          <p:cNvSpPr>
            <a:spLocks/>
          </p:cNvSpPr>
          <p:nvPr/>
        </p:nvSpPr>
        <p:spPr bwMode="auto">
          <a:xfrm rot="19591974">
            <a:off x="6379915" y="3292244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:a16="http://schemas.microsoft.com/office/drawing/2014/main" xmlns="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941721" y="897339"/>
            <a:ext cx="5212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활동내용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		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책을 읽고 우리만의 나눔에 대해서 얘기해 보았습니다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나눔은 꼭 물질적인 것이 아니어도 좋다는 의견을 나누었고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작은 인사도 마음을 나누는 행위일 수 있다는 생각을 공유하였습니다</a:t>
            </a:r>
            <a:r>
              <a:rPr lang="en-US" altLang="ko-KR" sz="1600" dirty="0" smtClean="0"/>
              <a:t>. </a:t>
            </a:r>
            <a:endParaRPr lang="en-US" altLang="ko-KR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23" y="3551527"/>
            <a:ext cx="3428767" cy="25715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5557" y="3551527"/>
            <a:ext cx="3428769" cy="25715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9526" y="6688334"/>
            <a:ext cx="521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각자의 </a:t>
            </a:r>
            <a:r>
              <a:rPr lang="ko-KR" altLang="en-US" sz="1600" dirty="0" err="1" smtClean="0"/>
              <a:t>나눔트리를</a:t>
            </a:r>
            <a:r>
              <a:rPr lang="ko-KR" altLang="en-US" sz="1600" dirty="0" smtClean="0"/>
              <a:t> 만들어 보면서 나에게는 필요 없는 것이 </a:t>
            </a:r>
            <a:r>
              <a:rPr lang="ko-KR" altLang="en-US" sz="1600" dirty="0" err="1" smtClean="0"/>
              <a:t>누군가에게는</a:t>
            </a:r>
            <a:r>
              <a:rPr lang="ko-KR" altLang="en-US" sz="1600" dirty="0" smtClean="0"/>
              <a:t> 필요한 것일 수 있다는 것과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그렇기 때문에 물건을 아끼고 깨끗하게 사용하는 게 좋겠다는 이야기를 나누어 보았습니다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224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xmlns="" id="{AE02FD2A-54BC-4C27-8406-CC16DDD2FC4F}"/>
              </a:ext>
            </a:extLst>
          </p:cNvPr>
          <p:cNvSpPr>
            <a:spLocks/>
          </p:cNvSpPr>
          <p:nvPr/>
        </p:nvSpPr>
        <p:spPr bwMode="auto">
          <a:xfrm>
            <a:off x="2080348" y="8624127"/>
            <a:ext cx="4748585" cy="519873"/>
          </a:xfrm>
          <a:custGeom>
            <a:avLst/>
            <a:gdLst>
              <a:gd name="connsiteX0" fmla="*/ 2631955 w 4389522"/>
              <a:gd name="connsiteY0" fmla="*/ 364 h 480563"/>
              <a:gd name="connsiteX1" fmla="*/ 2766445 w 4389522"/>
              <a:gd name="connsiteY1" fmla="*/ 8987 h 480563"/>
              <a:gd name="connsiteX2" fmla="*/ 4053522 w 4389522"/>
              <a:gd name="connsiteY2" fmla="*/ 116516 h 480563"/>
              <a:gd name="connsiteX3" fmla="*/ 4389522 w 4389522"/>
              <a:gd name="connsiteY3" fmla="*/ 145235 h 480563"/>
              <a:gd name="connsiteX4" fmla="*/ 4389522 w 4389522"/>
              <a:gd name="connsiteY4" fmla="*/ 456420 h 480563"/>
              <a:gd name="connsiteX5" fmla="*/ 4055040 w 4389522"/>
              <a:gd name="connsiteY5" fmla="*/ 459949 h 480563"/>
              <a:gd name="connsiteX6" fmla="*/ 3196952 w 4389522"/>
              <a:gd name="connsiteY6" fmla="*/ 462900 h 480563"/>
              <a:gd name="connsiteX7" fmla="*/ 536376 w 4389522"/>
              <a:gd name="connsiteY7" fmla="*/ 462900 h 480563"/>
              <a:gd name="connsiteX8" fmla="*/ 1347 w 4389522"/>
              <a:gd name="connsiteY8" fmla="*/ 359357 h 480563"/>
              <a:gd name="connsiteX9" fmla="*/ 99443 w 4389522"/>
              <a:gd name="connsiteY9" fmla="*/ 152273 h 480563"/>
              <a:gd name="connsiteX10" fmla="*/ 1573020 w 4389522"/>
              <a:gd name="connsiteY10" fmla="*/ 96841 h 480563"/>
              <a:gd name="connsiteX11" fmla="*/ 2631955 w 4389522"/>
              <a:gd name="connsiteY11" fmla="*/ 364 h 48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22" h="480563">
                <a:moveTo>
                  <a:pt x="2631955" y="364"/>
                </a:moveTo>
                <a:cubicBezTo>
                  <a:pt x="2681850" y="1290"/>
                  <a:pt x="2727303" y="4019"/>
                  <a:pt x="2766445" y="8987"/>
                </a:cubicBezTo>
                <a:cubicBezTo>
                  <a:pt x="2923013" y="28859"/>
                  <a:pt x="3496808" y="70694"/>
                  <a:pt x="4053522" y="116516"/>
                </a:cubicBezTo>
                <a:lnTo>
                  <a:pt x="4389522" y="145235"/>
                </a:lnTo>
                <a:lnTo>
                  <a:pt x="4389522" y="456420"/>
                </a:lnTo>
                <a:lnTo>
                  <a:pt x="4055040" y="459949"/>
                </a:lnTo>
                <a:cubicBezTo>
                  <a:pt x="3677056" y="462900"/>
                  <a:pt x="3333815" y="462900"/>
                  <a:pt x="3196952" y="462900"/>
                </a:cubicBezTo>
                <a:cubicBezTo>
                  <a:pt x="2831557" y="462900"/>
                  <a:pt x="927473" y="502643"/>
                  <a:pt x="536376" y="462900"/>
                </a:cubicBezTo>
                <a:cubicBezTo>
                  <a:pt x="144850" y="423156"/>
                  <a:pt x="-16644" y="475973"/>
                  <a:pt x="1347" y="359357"/>
                </a:cubicBezTo>
                <a:cubicBezTo>
                  <a:pt x="1347" y="359357"/>
                  <a:pt x="-11503" y="208227"/>
                  <a:pt x="99443" y="152273"/>
                </a:cubicBezTo>
                <a:cubicBezTo>
                  <a:pt x="209961" y="96841"/>
                  <a:pt x="1409813" y="120373"/>
                  <a:pt x="1573020" y="96841"/>
                </a:cubicBezTo>
                <a:cubicBezTo>
                  <a:pt x="1715826" y="75793"/>
                  <a:pt x="2282694" y="-6113"/>
                  <a:pt x="2631955" y="36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09" name="Freeform 48">
            <a:extLst>
              <a:ext uri="{FF2B5EF4-FFF2-40B4-BE49-F238E27FC236}">
                <a16:creationId xmlns:a16="http://schemas.microsoft.com/office/drawing/2014/main" xmlns="" id="{E775A2B7-E63A-4CD9-BA3A-3039DD367E10}"/>
              </a:ext>
            </a:extLst>
          </p:cNvPr>
          <p:cNvSpPr>
            <a:spLocks/>
          </p:cNvSpPr>
          <p:nvPr/>
        </p:nvSpPr>
        <p:spPr bwMode="auto">
          <a:xfrm>
            <a:off x="5424864" y="920803"/>
            <a:ext cx="198438" cy="158750"/>
          </a:xfrm>
          <a:custGeom>
            <a:avLst/>
            <a:gdLst>
              <a:gd name="T0" fmla="*/ 0 w 565"/>
              <a:gd name="T1" fmla="*/ 344 h 451"/>
              <a:gd name="T2" fmla="*/ 305 w 565"/>
              <a:gd name="T3" fmla="*/ 12 h 451"/>
              <a:gd name="T4" fmla="*/ 499 w 565"/>
              <a:gd name="T5" fmla="*/ 101 h 451"/>
              <a:gd name="T6" fmla="*/ 548 w 565"/>
              <a:gd name="T7" fmla="*/ 347 h 451"/>
              <a:gd name="T8" fmla="*/ 424 w 565"/>
              <a:gd name="T9" fmla="*/ 423 h 451"/>
              <a:gd name="T10" fmla="*/ 250 w 565"/>
              <a:gd name="T11" fmla="*/ 444 h 451"/>
              <a:gd name="T12" fmla="*/ 0 w 565"/>
              <a:gd name="T13" fmla="*/ 34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51">
                <a:moveTo>
                  <a:pt x="0" y="344"/>
                </a:moveTo>
                <a:cubicBezTo>
                  <a:pt x="31" y="183"/>
                  <a:pt x="131" y="37"/>
                  <a:pt x="305" y="12"/>
                </a:cubicBezTo>
                <a:cubicBezTo>
                  <a:pt x="388" y="0"/>
                  <a:pt x="460" y="28"/>
                  <a:pt x="499" y="101"/>
                </a:cubicBezTo>
                <a:cubicBezTo>
                  <a:pt x="534" y="167"/>
                  <a:pt x="565" y="271"/>
                  <a:pt x="548" y="347"/>
                </a:cubicBezTo>
                <a:cubicBezTo>
                  <a:pt x="533" y="415"/>
                  <a:pt x="485" y="422"/>
                  <a:pt x="424" y="423"/>
                </a:cubicBezTo>
                <a:cubicBezTo>
                  <a:pt x="365" y="424"/>
                  <a:pt x="310" y="441"/>
                  <a:pt x="250" y="444"/>
                </a:cubicBezTo>
                <a:cubicBezTo>
                  <a:pt x="141" y="451"/>
                  <a:pt x="71" y="445"/>
                  <a:pt x="0" y="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" name="Freeform 49">
            <a:extLst>
              <a:ext uri="{FF2B5EF4-FFF2-40B4-BE49-F238E27FC236}">
                <a16:creationId xmlns:a16="http://schemas.microsoft.com/office/drawing/2014/main" xmlns="" id="{AF306E87-91C8-4742-995C-79D6860DEFEC}"/>
              </a:ext>
            </a:extLst>
          </p:cNvPr>
          <p:cNvSpPr>
            <a:spLocks/>
          </p:cNvSpPr>
          <p:nvPr/>
        </p:nvSpPr>
        <p:spPr bwMode="auto">
          <a:xfrm>
            <a:off x="5021024" y="578985"/>
            <a:ext cx="136525" cy="117475"/>
          </a:xfrm>
          <a:custGeom>
            <a:avLst/>
            <a:gdLst>
              <a:gd name="T0" fmla="*/ 180 w 387"/>
              <a:gd name="T1" fmla="*/ 47 h 335"/>
              <a:gd name="T2" fmla="*/ 37 w 387"/>
              <a:gd name="T3" fmla="*/ 226 h 335"/>
              <a:gd name="T4" fmla="*/ 243 w 387"/>
              <a:gd name="T5" fmla="*/ 331 h 335"/>
              <a:gd name="T6" fmla="*/ 351 w 387"/>
              <a:gd name="T7" fmla="*/ 140 h 335"/>
              <a:gd name="T8" fmla="*/ 180 w 387"/>
              <a:gd name="T9" fmla="*/ 4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35">
                <a:moveTo>
                  <a:pt x="180" y="47"/>
                </a:moveTo>
                <a:cubicBezTo>
                  <a:pt x="119" y="66"/>
                  <a:pt x="0" y="139"/>
                  <a:pt x="37" y="226"/>
                </a:cubicBezTo>
                <a:cubicBezTo>
                  <a:pt x="59" y="277"/>
                  <a:pt x="190" y="335"/>
                  <a:pt x="243" y="331"/>
                </a:cubicBezTo>
                <a:cubicBezTo>
                  <a:pt x="340" y="324"/>
                  <a:pt x="387" y="227"/>
                  <a:pt x="351" y="140"/>
                </a:cubicBezTo>
                <a:cubicBezTo>
                  <a:pt x="332" y="94"/>
                  <a:pt x="241" y="0"/>
                  <a:pt x="18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xmlns="" id="{700FA7B0-6662-4D4E-9800-1BA0AD4C4BAF}"/>
              </a:ext>
            </a:extLst>
          </p:cNvPr>
          <p:cNvSpPr>
            <a:spLocks/>
          </p:cNvSpPr>
          <p:nvPr/>
        </p:nvSpPr>
        <p:spPr bwMode="auto">
          <a:xfrm>
            <a:off x="6102089" y="1280660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xmlns="" id="{263AAB8D-519E-461D-A27B-FA8FF4E25836}"/>
              </a:ext>
            </a:extLst>
          </p:cNvPr>
          <p:cNvSpPr>
            <a:spLocks/>
          </p:cNvSpPr>
          <p:nvPr/>
        </p:nvSpPr>
        <p:spPr bwMode="auto">
          <a:xfrm>
            <a:off x="5441689" y="1537835"/>
            <a:ext cx="155575" cy="88900"/>
          </a:xfrm>
          <a:custGeom>
            <a:avLst/>
            <a:gdLst>
              <a:gd name="T0" fmla="*/ 96 w 440"/>
              <a:gd name="T1" fmla="*/ 69 h 251"/>
              <a:gd name="T2" fmla="*/ 0 w 440"/>
              <a:gd name="T3" fmla="*/ 113 h 251"/>
              <a:gd name="T4" fmla="*/ 343 w 440"/>
              <a:gd name="T5" fmla="*/ 143 h 251"/>
              <a:gd name="T6" fmla="*/ 96 w 440"/>
              <a:gd name="T7" fmla="*/ 6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51">
                <a:moveTo>
                  <a:pt x="96" y="69"/>
                </a:moveTo>
                <a:cubicBezTo>
                  <a:pt x="69" y="85"/>
                  <a:pt x="32" y="104"/>
                  <a:pt x="0" y="113"/>
                </a:cubicBezTo>
                <a:cubicBezTo>
                  <a:pt x="85" y="134"/>
                  <a:pt x="270" y="251"/>
                  <a:pt x="343" y="143"/>
                </a:cubicBezTo>
                <a:cubicBezTo>
                  <a:pt x="440" y="0"/>
                  <a:pt x="165" y="56"/>
                  <a:pt x="9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Freeform 22">
            <a:extLst>
              <a:ext uri="{FF2B5EF4-FFF2-40B4-BE49-F238E27FC236}">
                <a16:creationId xmlns:a16="http://schemas.microsoft.com/office/drawing/2014/main" xmlns="" id="{EDE0B688-F12E-4AB2-B62B-C468D728339C}"/>
              </a:ext>
            </a:extLst>
          </p:cNvPr>
          <p:cNvSpPr>
            <a:spLocks/>
          </p:cNvSpPr>
          <p:nvPr/>
        </p:nvSpPr>
        <p:spPr bwMode="auto">
          <a:xfrm>
            <a:off x="1954634" y="264468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6" name="Freeform 22">
            <a:extLst>
              <a:ext uri="{FF2B5EF4-FFF2-40B4-BE49-F238E27FC236}">
                <a16:creationId xmlns:a16="http://schemas.microsoft.com/office/drawing/2014/main" xmlns="" id="{A62621F9-7FB6-450D-AF1B-0C2EEF55A3F5}"/>
              </a:ext>
            </a:extLst>
          </p:cNvPr>
          <p:cNvSpPr>
            <a:spLocks/>
          </p:cNvSpPr>
          <p:nvPr/>
        </p:nvSpPr>
        <p:spPr bwMode="auto">
          <a:xfrm>
            <a:off x="5963641" y="560276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xmlns="" id="{787C1679-E4B0-4F07-874C-8243B4A5E8BC}"/>
              </a:ext>
            </a:extLst>
          </p:cNvPr>
          <p:cNvSpPr>
            <a:spLocks/>
          </p:cNvSpPr>
          <p:nvPr/>
        </p:nvSpPr>
        <p:spPr bwMode="auto">
          <a:xfrm>
            <a:off x="4040547" y="415051"/>
            <a:ext cx="173707" cy="176379"/>
          </a:xfrm>
          <a:custGeom>
            <a:avLst/>
            <a:gdLst>
              <a:gd name="T0" fmla="*/ 92 w 195"/>
              <a:gd name="T1" fmla="*/ 0 h 198"/>
              <a:gd name="T2" fmla="*/ 95 w 195"/>
              <a:gd name="T3" fmla="*/ 77 h 198"/>
              <a:gd name="T4" fmla="*/ 51 w 195"/>
              <a:gd name="T5" fmla="*/ 8 h 198"/>
              <a:gd name="T6" fmla="*/ 41 w 195"/>
              <a:gd name="T7" fmla="*/ 15 h 198"/>
              <a:gd name="T8" fmla="*/ 87 w 195"/>
              <a:gd name="T9" fmla="*/ 83 h 198"/>
              <a:gd name="T10" fmla="*/ 16 w 195"/>
              <a:gd name="T11" fmla="*/ 39 h 198"/>
              <a:gd name="T12" fmla="*/ 10 w 195"/>
              <a:gd name="T13" fmla="*/ 48 h 198"/>
              <a:gd name="T14" fmla="*/ 79 w 195"/>
              <a:gd name="T15" fmla="*/ 92 h 198"/>
              <a:gd name="T16" fmla="*/ 0 w 195"/>
              <a:gd name="T17" fmla="*/ 88 h 198"/>
              <a:gd name="T18" fmla="*/ 0 w 195"/>
              <a:gd name="T19" fmla="*/ 99 h 198"/>
              <a:gd name="T20" fmla="*/ 79 w 195"/>
              <a:gd name="T21" fmla="*/ 103 h 198"/>
              <a:gd name="T22" fmla="*/ 8 w 195"/>
              <a:gd name="T23" fmla="*/ 134 h 198"/>
              <a:gd name="T24" fmla="*/ 14 w 195"/>
              <a:gd name="T25" fmla="*/ 148 h 198"/>
              <a:gd name="T26" fmla="*/ 87 w 195"/>
              <a:gd name="T27" fmla="*/ 112 h 198"/>
              <a:gd name="T28" fmla="*/ 42 w 195"/>
              <a:gd name="T29" fmla="*/ 177 h 198"/>
              <a:gd name="T30" fmla="*/ 53 w 195"/>
              <a:gd name="T31" fmla="*/ 183 h 198"/>
              <a:gd name="T32" fmla="*/ 97 w 195"/>
              <a:gd name="T33" fmla="*/ 120 h 198"/>
              <a:gd name="T34" fmla="*/ 93 w 195"/>
              <a:gd name="T35" fmla="*/ 196 h 198"/>
              <a:gd name="T36" fmla="*/ 106 w 195"/>
              <a:gd name="T37" fmla="*/ 198 h 198"/>
              <a:gd name="T38" fmla="*/ 106 w 195"/>
              <a:gd name="T39" fmla="*/ 119 h 198"/>
              <a:gd name="T40" fmla="*/ 140 w 195"/>
              <a:gd name="T41" fmla="*/ 192 h 198"/>
              <a:gd name="T42" fmla="*/ 149 w 195"/>
              <a:gd name="T43" fmla="*/ 187 h 198"/>
              <a:gd name="T44" fmla="*/ 118 w 195"/>
              <a:gd name="T45" fmla="*/ 115 h 198"/>
              <a:gd name="T46" fmla="*/ 174 w 195"/>
              <a:gd name="T47" fmla="*/ 158 h 198"/>
              <a:gd name="T48" fmla="*/ 181 w 195"/>
              <a:gd name="T49" fmla="*/ 147 h 198"/>
              <a:gd name="T50" fmla="*/ 124 w 195"/>
              <a:gd name="T51" fmla="*/ 106 h 198"/>
              <a:gd name="T52" fmla="*/ 195 w 195"/>
              <a:gd name="T53" fmla="*/ 109 h 198"/>
              <a:gd name="T54" fmla="*/ 195 w 195"/>
              <a:gd name="T55" fmla="*/ 99 h 198"/>
              <a:gd name="T56" fmla="*/ 124 w 195"/>
              <a:gd name="T57" fmla="*/ 92 h 198"/>
              <a:gd name="T58" fmla="*/ 188 w 195"/>
              <a:gd name="T59" fmla="*/ 53 h 198"/>
              <a:gd name="T60" fmla="*/ 183 w 195"/>
              <a:gd name="T61" fmla="*/ 41 h 198"/>
              <a:gd name="T62" fmla="*/ 115 w 195"/>
              <a:gd name="T63" fmla="*/ 84 h 198"/>
              <a:gd name="T64" fmla="*/ 156 w 195"/>
              <a:gd name="T65" fmla="*/ 18 h 198"/>
              <a:gd name="T66" fmla="*/ 146 w 195"/>
              <a:gd name="T67" fmla="*/ 11 h 198"/>
              <a:gd name="T68" fmla="*/ 105 w 195"/>
              <a:gd name="T69" fmla="*/ 78 h 198"/>
              <a:gd name="T70" fmla="*/ 100 w 195"/>
              <a:gd name="T71" fmla="*/ 0 h 198"/>
              <a:gd name="T72" fmla="*/ 92 w 195"/>
              <a:gd name="T7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8">
                <a:moveTo>
                  <a:pt x="92" y="0"/>
                </a:moveTo>
                <a:lnTo>
                  <a:pt x="95" y="77"/>
                </a:lnTo>
                <a:lnTo>
                  <a:pt x="51" y="8"/>
                </a:lnTo>
                <a:lnTo>
                  <a:pt x="41" y="15"/>
                </a:lnTo>
                <a:lnTo>
                  <a:pt x="87" y="83"/>
                </a:lnTo>
                <a:lnTo>
                  <a:pt x="16" y="39"/>
                </a:lnTo>
                <a:lnTo>
                  <a:pt x="10" y="48"/>
                </a:lnTo>
                <a:lnTo>
                  <a:pt x="79" y="92"/>
                </a:lnTo>
                <a:lnTo>
                  <a:pt x="0" y="88"/>
                </a:lnTo>
                <a:lnTo>
                  <a:pt x="0" y="99"/>
                </a:lnTo>
                <a:lnTo>
                  <a:pt x="79" y="103"/>
                </a:lnTo>
                <a:lnTo>
                  <a:pt x="8" y="134"/>
                </a:lnTo>
                <a:lnTo>
                  <a:pt x="14" y="148"/>
                </a:lnTo>
                <a:lnTo>
                  <a:pt x="87" y="112"/>
                </a:lnTo>
                <a:lnTo>
                  <a:pt x="42" y="177"/>
                </a:lnTo>
                <a:lnTo>
                  <a:pt x="53" y="183"/>
                </a:lnTo>
                <a:lnTo>
                  <a:pt x="97" y="120"/>
                </a:lnTo>
                <a:lnTo>
                  <a:pt x="93" y="196"/>
                </a:lnTo>
                <a:lnTo>
                  <a:pt x="106" y="198"/>
                </a:lnTo>
                <a:lnTo>
                  <a:pt x="106" y="119"/>
                </a:lnTo>
                <a:lnTo>
                  <a:pt x="140" y="192"/>
                </a:lnTo>
                <a:lnTo>
                  <a:pt x="149" y="187"/>
                </a:lnTo>
                <a:lnTo>
                  <a:pt x="118" y="115"/>
                </a:lnTo>
                <a:lnTo>
                  <a:pt x="174" y="158"/>
                </a:lnTo>
                <a:lnTo>
                  <a:pt x="181" y="147"/>
                </a:lnTo>
                <a:lnTo>
                  <a:pt x="124" y="106"/>
                </a:lnTo>
                <a:lnTo>
                  <a:pt x="195" y="109"/>
                </a:lnTo>
                <a:lnTo>
                  <a:pt x="195" y="99"/>
                </a:lnTo>
                <a:lnTo>
                  <a:pt x="124" y="92"/>
                </a:lnTo>
                <a:lnTo>
                  <a:pt x="188" y="53"/>
                </a:lnTo>
                <a:lnTo>
                  <a:pt x="183" y="41"/>
                </a:lnTo>
                <a:lnTo>
                  <a:pt x="115" y="84"/>
                </a:lnTo>
                <a:lnTo>
                  <a:pt x="156" y="18"/>
                </a:lnTo>
                <a:lnTo>
                  <a:pt x="146" y="11"/>
                </a:lnTo>
                <a:lnTo>
                  <a:pt x="105" y="78"/>
                </a:lnTo>
                <a:lnTo>
                  <a:pt x="100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자유형: 도형 118">
            <a:extLst>
              <a:ext uri="{FF2B5EF4-FFF2-40B4-BE49-F238E27FC236}">
                <a16:creationId xmlns:a16="http://schemas.microsoft.com/office/drawing/2014/main" xmlns="" id="{888E8899-72AB-41A2-A803-DE3A04E3143C}"/>
              </a:ext>
            </a:extLst>
          </p:cNvPr>
          <p:cNvSpPr/>
          <p:nvPr/>
        </p:nvSpPr>
        <p:spPr>
          <a:xfrm>
            <a:off x="5270912" y="0"/>
            <a:ext cx="1425215" cy="862483"/>
          </a:xfrm>
          <a:custGeom>
            <a:avLst/>
            <a:gdLst>
              <a:gd name="connsiteX0" fmla="*/ 29740 w 1425215"/>
              <a:gd name="connsiteY0" fmla="*/ 0 h 862483"/>
              <a:gd name="connsiteX1" fmla="*/ 1353198 w 1425215"/>
              <a:gd name="connsiteY1" fmla="*/ 0 h 862483"/>
              <a:gd name="connsiteX2" fmla="*/ 1367147 w 1425215"/>
              <a:gd name="connsiteY2" fmla="*/ 39852 h 862483"/>
              <a:gd name="connsiteX3" fmla="*/ 1425032 w 1425215"/>
              <a:gd name="connsiteY3" fmla="*/ 410447 h 862483"/>
              <a:gd name="connsiteX4" fmla="*/ 1354515 w 1425215"/>
              <a:gd name="connsiteY4" fmla="*/ 727627 h 862483"/>
              <a:gd name="connsiteX5" fmla="*/ 1075246 w 1425215"/>
              <a:gd name="connsiteY5" fmla="*/ 855786 h 862483"/>
              <a:gd name="connsiteX6" fmla="*/ 910852 w 1425215"/>
              <a:gd name="connsiteY6" fmla="*/ 704552 h 862483"/>
              <a:gd name="connsiteX7" fmla="*/ 865780 w 1425215"/>
              <a:gd name="connsiteY7" fmla="*/ 479893 h 862483"/>
              <a:gd name="connsiteX8" fmla="*/ 852841 w 1425215"/>
              <a:gd name="connsiteY8" fmla="*/ 372201 h 862483"/>
              <a:gd name="connsiteX9" fmla="*/ 787865 w 1425215"/>
              <a:gd name="connsiteY9" fmla="*/ 290918 h 862483"/>
              <a:gd name="connsiteX10" fmla="*/ 624860 w 1425215"/>
              <a:gd name="connsiteY10" fmla="*/ 323006 h 862483"/>
              <a:gd name="connsiteX11" fmla="*/ 403065 w 1425215"/>
              <a:gd name="connsiteY11" fmla="*/ 417011 h 862483"/>
              <a:gd name="connsiteX12" fmla="*/ 167122 w 1425215"/>
              <a:gd name="connsiteY12" fmla="*/ 408190 h 862483"/>
              <a:gd name="connsiteX13" fmla="*/ 7314 w 1425215"/>
              <a:gd name="connsiteY13" fmla="*/ 177750 h 862483"/>
              <a:gd name="connsiteX14" fmla="*/ 13306 w 1425215"/>
              <a:gd name="connsiteY14" fmla="*/ 36597 h 86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5215" h="862483">
                <a:moveTo>
                  <a:pt x="29740" y="0"/>
                </a:moveTo>
                <a:lnTo>
                  <a:pt x="1353198" y="0"/>
                </a:lnTo>
                <a:lnTo>
                  <a:pt x="1367147" y="39852"/>
                </a:lnTo>
                <a:cubicBezTo>
                  <a:pt x="1403096" y="159998"/>
                  <a:pt x="1422551" y="284992"/>
                  <a:pt x="1425032" y="410447"/>
                </a:cubicBezTo>
                <a:cubicBezTo>
                  <a:pt x="1427023" y="520602"/>
                  <a:pt x="1413447" y="635179"/>
                  <a:pt x="1354515" y="727627"/>
                </a:cubicBezTo>
                <a:cubicBezTo>
                  <a:pt x="1295584" y="820074"/>
                  <a:pt x="1180919" y="883909"/>
                  <a:pt x="1075246" y="855786"/>
                </a:cubicBezTo>
                <a:cubicBezTo>
                  <a:pt x="1000105" y="835399"/>
                  <a:pt x="942416" y="773879"/>
                  <a:pt x="910852" y="704552"/>
                </a:cubicBezTo>
                <a:cubicBezTo>
                  <a:pt x="878897" y="634302"/>
                  <a:pt x="869904" y="556497"/>
                  <a:pt x="865780" y="479893"/>
                </a:cubicBezTo>
                <a:cubicBezTo>
                  <a:pt x="864500" y="443436"/>
                  <a:pt x="863220" y="406978"/>
                  <a:pt x="852841" y="372201"/>
                </a:cubicBezTo>
                <a:cubicBezTo>
                  <a:pt x="841928" y="338738"/>
                  <a:pt x="820211" y="305502"/>
                  <a:pt x="787865" y="290918"/>
                </a:cubicBezTo>
                <a:cubicBezTo>
                  <a:pt x="735402" y="267448"/>
                  <a:pt x="675581" y="296067"/>
                  <a:pt x="624860" y="323006"/>
                </a:cubicBezTo>
                <a:cubicBezTo>
                  <a:pt x="553665" y="360799"/>
                  <a:pt x="480764" y="397138"/>
                  <a:pt x="403065" y="417011"/>
                </a:cubicBezTo>
                <a:cubicBezTo>
                  <a:pt x="325366" y="436885"/>
                  <a:pt x="241161" y="438839"/>
                  <a:pt x="167122" y="408190"/>
                </a:cubicBezTo>
                <a:cubicBezTo>
                  <a:pt x="63760" y="364942"/>
                  <a:pt x="33866" y="276406"/>
                  <a:pt x="7314" y="177750"/>
                </a:cubicBezTo>
                <a:cubicBezTo>
                  <a:pt x="-4789" y="131189"/>
                  <a:pt x="-1236" y="82344"/>
                  <a:pt x="13306" y="365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자유형: 도형 122">
            <a:extLst>
              <a:ext uri="{FF2B5EF4-FFF2-40B4-BE49-F238E27FC236}">
                <a16:creationId xmlns:a16="http://schemas.microsoft.com/office/drawing/2014/main" xmlns="" id="{DE99A9D3-2EBD-47DA-8AC8-E5EF36B7BCCF}"/>
              </a:ext>
            </a:extLst>
          </p:cNvPr>
          <p:cNvSpPr>
            <a:spLocks/>
          </p:cNvSpPr>
          <p:nvPr/>
        </p:nvSpPr>
        <p:spPr bwMode="auto">
          <a:xfrm>
            <a:off x="6407140" y="1259231"/>
            <a:ext cx="450860" cy="540378"/>
          </a:xfrm>
          <a:custGeom>
            <a:avLst/>
            <a:gdLst>
              <a:gd name="connsiteX0" fmla="*/ 341866 w 341866"/>
              <a:gd name="connsiteY0" fmla="*/ 0 h 409743"/>
              <a:gd name="connsiteX1" fmla="*/ 341866 w 341866"/>
              <a:gd name="connsiteY1" fmla="*/ 409743 h 409743"/>
              <a:gd name="connsiteX2" fmla="*/ 319351 w 341866"/>
              <a:gd name="connsiteY2" fmla="*/ 408244 h 409743"/>
              <a:gd name="connsiteX3" fmla="*/ 23736 w 341866"/>
              <a:gd name="connsiteY3" fmla="*/ 162635 h 409743"/>
              <a:gd name="connsiteX4" fmla="*/ 229895 w 341866"/>
              <a:gd name="connsiteY4" fmla="*/ 18033 h 409743"/>
              <a:gd name="connsiteX5" fmla="*/ 328799 w 341866"/>
              <a:gd name="connsiteY5" fmla="*/ 1728 h 4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66" h="409743">
                <a:moveTo>
                  <a:pt x="341866" y="0"/>
                </a:moveTo>
                <a:lnTo>
                  <a:pt x="341866" y="409743"/>
                </a:lnTo>
                <a:lnTo>
                  <a:pt x="319351" y="408244"/>
                </a:lnTo>
                <a:cubicBezTo>
                  <a:pt x="202225" y="379213"/>
                  <a:pt x="83893" y="252604"/>
                  <a:pt x="23736" y="162635"/>
                </a:cubicBezTo>
                <a:cubicBezTo>
                  <a:pt x="-69914" y="21941"/>
                  <a:pt x="137546" y="31060"/>
                  <a:pt x="229895" y="18033"/>
                </a:cubicBezTo>
                <a:cubicBezTo>
                  <a:pt x="259649" y="13962"/>
                  <a:pt x="293345" y="7692"/>
                  <a:pt x="328799" y="17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xmlns="" id="{6AA8F4A7-092D-443D-9C0E-835964E524AC}"/>
              </a:ext>
            </a:extLst>
          </p:cNvPr>
          <p:cNvSpPr/>
          <p:nvPr/>
        </p:nvSpPr>
        <p:spPr>
          <a:xfrm>
            <a:off x="0" y="1431470"/>
            <a:ext cx="490504" cy="1430917"/>
          </a:xfrm>
          <a:custGeom>
            <a:avLst/>
            <a:gdLst>
              <a:gd name="connsiteX0" fmla="*/ 0 w 490504"/>
              <a:gd name="connsiteY0" fmla="*/ 0 h 1430917"/>
              <a:gd name="connsiteX1" fmla="*/ 21205 w 490504"/>
              <a:gd name="connsiteY1" fmla="*/ 10764 h 1430917"/>
              <a:gd name="connsiteX2" fmla="*/ 145977 w 490504"/>
              <a:gd name="connsiteY2" fmla="*/ 282578 h 1430917"/>
              <a:gd name="connsiteX3" fmla="*/ 233961 w 490504"/>
              <a:gd name="connsiteY3" fmla="*/ 572703 h 1430917"/>
              <a:gd name="connsiteX4" fmla="*/ 413331 w 490504"/>
              <a:gd name="connsiteY4" fmla="*/ 737660 h 1430917"/>
              <a:gd name="connsiteX5" fmla="*/ 487513 w 490504"/>
              <a:gd name="connsiteY5" fmla="*/ 903148 h 1430917"/>
              <a:gd name="connsiteX6" fmla="*/ 85834 w 490504"/>
              <a:gd name="connsiteY6" fmla="*/ 1413747 h 1430917"/>
              <a:gd name="connsiteX7" fmla="*/ 0 w 490504"/>
              <a:gd name="connsiteY7" fmla="*/ 1430917 h 143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504" h="1430917">
                <a:moveTo>
                  <a:pt x="0" y="0"/>
                </a:moveTo>
                <a:lnTo>
                  <a:pt x="21205" y="10764"/>
                </a:lnTo>
                <a:cubicBezTo>
                  <a:pt x="103088" y="71773"/>
                  <a:pt x="131026" y="181163"/>
                  <a:pt x="145977" y="282578"/>
                </a:cubicBezTo>
                <a:cubicBezTo>
                  <a:pt x="161234" y="383592"/>
                  <a:pt x="171700" y="491741"/>
                  <a:pt x="233961" y="572703"/>
                </a:cubicBezTo>
                <a:cubicBezTo>
                  <a:pt x="283184" y="637407"/>
                  <a:pt x="359540" y="676457"/>
                  <a:pt x="413331" y="737660"/>
                </a:cubicBezTo>
                <a:cubicBezTo>
                  <a:pt x="453876" y="783716"/>
                  <a:pt x="479189" y="842283"/>
                  <a:pt x="487513" y="903148"/>
                </a:cubicBezTo>
                <a:cubicBezTo>
                  <a:pt x="519567" y="1134881"/>
                  <a:pt x="287902" y="1349298"/>
                  <a:pt x="85834" y="1413747"/>
                </a:cubicBezTo>
                <a:lnTo>
                  <a:pt x="0" y="14309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Freeform 50">
            <a:extLst>
              <a:ext uri="{FF2B5EF4-FFF2-40B4-BE49-F238E27FC236}">
                <a16:creationId xmlns:a16="http://schemas.microsoft.com/office/drawing/2014/main" xmlns="" id="{61DE880E-A4A9-423C-A176-B81FD6670CC9}"/>
              </a:ext>
            </a:extLst>
          </p:cNvPr>
          <p:cNvSpPr>
            <a:spLocks/>
          </p:cNvSpPr>
          <p:nvPr/>
        </p:nvSpPr>
        <p:spPr bwMode="auto">
          <a:xfrm>
            <a:off x="1296192" y="1821082"/>
            <a:ext cx="103188" cy="87313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xmlns="" id="{E72818AE-A988-4EF4-B02D-8CB699BC72ED}"/>
              </a:ext>
            </a:extLst>
          </p:cNvPr>
          <p:cNvSpPr>
            <a:spLocks/>
          </p:cNvSpPr>
          <p:nvPr/>
        </p:nvSpPr>
        <p:spPr bwMode="auto">
          <a:xfrm rot="19591974">
            <a:off x="934056" y="2714479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0" name="Freeform 50">
            <a:extLst>
              <a:ext uri="{FF2B5EF4-FFF2-40B4-BE49-F238E27FC236}">
                <a16:creationId xmlns:a16="http://schemas.microsoft.com/office/drawing/2014/main" xmlns="" id="{434FC0BB-AC16-4138-AB9C-6FAEFE6C4937}"/>
              </a:ext>
            </a:extLst>
          </p:cNvPr>
          <p:cNvSpPr>
            <a:spLocks/>
          </p:cNvSpPr>
          <p:nvPr/>
        </p:nvSpPr>
        <p:spPr bwMode="auto">
          <a:xfrm rot="19591974">
            <a:off x="6379915" y="3292244"/>
            <a:ext cx="61638" cy="52155"/>
          </a:xfrm>
          <a:custGeom>
            <a:avLst/>
            <a:gdLst>
              <a:gd name="T0" fmla="*/ 95 w 295"/>
              <a:gd name="T1" fmla="*/ 9 h 252"/>
              <a:gd name="T2" fmla="*/ 22 w 295"/>
              <a:gd name="T3" fmla="*/ 171 h 252"/>
              <a:gd name="T4" fmla="*/ 203 w 295"/>
              <a:gd name="T5" fmla="*/ 246 h 252"/>
              <a:gd name="T6" fmla="*/ 267 w 295"/>
              <a:gd name="T7" fmla="*/ 114 h 252"/>
              <a:gd name="T8" fmla="*/ 95 w 295"/>
              <a:gd name="T9" fmla="*/ 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52">
                <a:moveTo>
                  <a:pt x="95" y="9"/>
                </a:moveTo>
                <a:cubicBezTo>
                  <a:pt x="32" y="0"/>
                  <a:pt x="0" y="127"/>
                  <a:pt x="22" y="171"/>
                </a:cubicBezTo>
                <a:cubicBezTo>
                  <a:pt x="51" y="230"/>
                  <a:pt x="144" y="252"/>
                  <a:pt x="203" y="246"/>
                </a:cubicBezTo>
                <a:cubicBezTo>
                  <a:pt x="271" y="240"/>
                  <a:pt x="295" y="180"/>
                  <a:pt x="267" y="114"/>
                </a:cubicBezTo>
                <a:cubicBezTo>
                  <a:pt x="239" y="50"/>
                  <a:pt x="153" y="44"/>
                  <a:pt x="9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4" name="자유형: 도형 133">
            <a:extLst>
              <a:ext uri="{FF2B5EF4-FFF2-40B4-BE49-F238E27FC236}">
                <a16:creationId xmlns:a16="http://schemas.microsoft.com/office/drawing/2014/main" xmlns="" id="{E7BC684C-32ED-47DC-A9B7-71D6A127856C}"/>
              </a:ext>
            </a:extLst>
          </p:cNvPr>
          <p:cNvSpPr/>
          <p:nvPr/>
        </p:nvSpPr>
        <p:spPr>
          <a:xfrm>
            <a:off x="43630" y="8231145"/>
            <a:ext cx="946576" cy="785964"/>
          </a:xfrm>
          <a:custGeom>
            <a:avLst/>
            <a:gdLst>
              <a:gd name="connsiteX0" fmla="*/ 2299 w 1072831"/>
              <a:gd name="connsiteY0" fmla="*/ 1133944 h 1137824"/>
              <a:gd name="connsiteX1" fmla="*/ 749431 w 1072831"/>
              <a:gd name="connsiteY1" fmla="*/ 264149 h 1137824"/>
              <a:gd name="connsiteX2" fmla="*/ 403743 w 1072831"/>
              <a:gd name="connsiteY2" fmla="*/ 18822 h 1137824"/>
              <a:gd name="connsiteX3" fmla="*/ 771734 w 1072831"/>
              <a:gd name="connsiteY3" fmla="*/ 676744 h 1137824"/>
              <a:gd name="connsiteX4" fmla="*/ 1039363 w 1072831"/>
              <a:gd name="connsiteY4" fmla="*/ 587535 h 1137824"/>
              <a:gd name="connsiteX5" fmla="*/ 2299 w 1072831"/>
              <a:gd name="connsiteY5" fmla="*/ 1133944 h 1137824"/>
              <a:gd name="connsiteX0" fmla="*/ 2299 w 1072831"/>
              <a:gd name="connsiteY0" fmla="*/ 1133944 h 1225384"/>
              <a:gd name="connsiteX1" fmla="*/ 749431 w 1072831"/>
              <a:gd name="connsiteY1" fmla="*/ 264149 h 1225384"/>
              <a:gd name="connsiteX2" fmla="*/ 403743 w 1072831"/>
              <a:gd name="connsiteY2" fmla="*/ 18822 h 1225384"/>
              <a:gd name="connsiteX3" fmla="*/ 771734 w 1072831"/>
              <a:gd name="connsiteY3" fmla="*/ 676744 h 1225384"/>
              <a:gd name="connsiteX4" fmla="*/ 1039363 w 1072831"/>
              <a:gd name="connsiteY4" fmla="*/ 587535 h 1225384"/>
              <a:gd name="connsiteX5" fmla="*/ 93739 w 1072831"/>
              <a:gd name="connsiteY5" fmla="*/ 1225384 h 1225384"/>
              <a:gd name="connsiteX0" fmla="*/ 2299 w 1072831"/>
              <a:gd name="connsiteY0" fmla="*/ 1133944 h 1133944"/>
              <a:gd name="connsiteX1" fmla="*/ 749431 w 1072831"/>
              <a:gd name="connsiteY1" fmla="*/ 264149 h 1133944"/>
              <a:gd name="connsiteX2" fmla="*/ 403743 w 1072831"/>
              <a:gd name="connsiteY2" fmla="*/ 18822 h 1133944"/>
              <a:gd name="connsiteX3" fmla="*/ 771734 w 1072831"/>
              <a:gd name="connsiteY3" fmla="*/ 676744 h 1133944"/>
              <a:gd name="connsiteX4" fmla="*/ 1039363 w 1072831"/>
              <a:gd name="connsiteY4" fmla="*/ 587535 h 1133944"/>
              <a:gd name="connsiteX0" fmla="*/ 2299 w 1039363"/>
              <a:gd name="connsiteY0" fmla="*/ 1133944 h 1133944"/>
              <a:gd name="connsiteX1" fmla="*/ 749431 w 1039363"/>
              <a:gd name="connsiteY1" fmla="*/ 264149 h 1133944"/>
              <a:gd name="connsiteX2" fmla="*/ 403743 w 1039363"/>
              <a:gd name="connsiteY2" fmla="*/ 18822 h 1133944"/>
              <a:gd name="connsiteX3" fmla="*/ 771734 w 1039363"/>
              <a:gd name="connsiteY3" fmla="*/ 676744 h 1133944"/>
              <a:gd name="connsiteX4" fmla="*/ 1039363 w 1039363"/>
              <a:gd name="connsiteY4" fmla="*/ 587535 h 1133944"/>
              <a:gd name="connsiteX0" fmla="*/ 2299 w 1039363"/>
              <a:gd name="connsiteY0" fmla="*/ 1170155 h 1170155"/>
              <a:gd name="connsiteX1" fmla="*/ 749431 w 1039363"/>
              <a:gd name="connsiteY1" fmla="*/ 300360 h 1170155"/>
              <a:gd name="connsiteX2" fmla="*/ 403743 w 1039363"/>
              <a:gd name="connsiteY2" fmla="*/ 55033 h 1170155"/>
              <a:gd name="connsiteX3" fmla="*/ 771734 w 1039363"/>
              <a:gd name="connsiteY3" fmla="*/ 712955 h 1170155"/>
              <a:gd name="connsiteX4" fmla="*/ 1039363 w 1039363"/>
              <a:gd name="connsiteY4" fmla="*/ 623746 h 1170155"/>
              <a:gd name="connsiteX0" fmla="*/ 3179 w 787830"/>
              <a:gd name="connsiteY0" fmla="*/ 1014518 h 1014518"/>
              <a:gd name="connsiteX1" fmla="*/ 497898 w 787830"/>
              <a:gd name="connsiteY1" fmla="*/ 297123 h 1014518"/>
              <a:gd name="connsiteX2" fmla="*/ 152210 w 787830"/>
              <a:gd name="connsiteY2" fmla="*/ 51796 h 1014518"/>
              <a:gd name="connsiteX3" fmla="*/ 520201 w 787830"/>
              <a:gd name="connsiteY3" fmla="*/ 709718 h 1014518"/>
              <a:gd name="connsiteX4" fmla="*/ 787830 w 787830"/>
              <a:gd name="connsiteY4" fmla="*/ 620509 h 1014518"/>
              <a:gd name="connsiteX0" fmla="*/ 0 w 784651"/>
              <a:gd name="connsiteY0" fmla="*/ 1014518 h 1014518"/>
              <a:gd name="connsiteX1" fmla="*/ 494719 w 784651"/>
              <a:gd name="connsiteY1" fmla="*/ 297123 h 1014518"/>
              <a:gd name="connsiteX2" fmla="*/ 149031 w 784651"/>
              <a:gd name="connsiteY2" fmla="*/ 51796 h 1014518"/>
              <a:gd name="connsiteX3" fmla="*/ 517022 w 784651"/>
              <a:gd name="connsiteY3" fmla="*/ 709718 h 1014518"/>
              <a:gd name="connsiteX4" fmla="*/ 784651 w 784651"/>
              <a:gd name="connsiteY4" fmla="*/ 620509 h 1014518"/>
              <a:gd name="connsiteX0" fmla="*/ 0 w 860851"/>
              <a:gd name="connsiteY0" fmla="*/ 917399 h 917399"/>
              <a:gd name="connsiteX1" fmla="*/ 570919 w 860851"/>
              <a:gd name="connsiteY1" fmla="*/ 295254 h 917399"/>
              <a:gd name="connsiteX2" fmla="*/ 225231 w 860851"/>
              <a:gd name="connsiteY2" fmla="*/ 49927 h 917399"/>
              <a:gd name="connsiteX3" fmla="*/ 593222 w 860851"/>
              <a:gd name="connsiteY3" fmla="*/ 707849 h 917399"/>
              <a:gd name="connsiteX4" fmla="*/ 860851 w 860851"/>
              <a:gd name="connsiteY4" fmla="*/ 618640 h 917399"/>
              <a:gd name="connsiteX0" fmla="*/ 0 w 946576"/>
              <a:gd name="connsiteY0" fmla="*/ 917399 h 917399"/>
              <a:gd name="connsiteX1" fmla="*/ 570919 w 946576"/>
              <a:gd name="connsiteY1" fmla="*/ 295254 h 917399"/>
              <a:gd name="connsiteX2" fmla="*/ 225231 w 946576"/>
              <a:gd name="connsiteY2" fmla="*/ 49927 h 917399"/>
              <a:gd name="connsiteX3" fmla="*/ 593222 w 946576"/>
              <a:gd name="connsiteY3" fmla="*/ 707849 h 917399"/>
              <a:gd name="connsiteX4" fmla="*/ 946576 w 946576"/>
              <a:gd name="connsiteY4" fmla="*/ 594828 h 917399"/>
              <a:gd name="connsiteX0" fmla="*/ 0 w 946576"/>
              <a:gd name="connsiteY0" fmla="*/ 877235 h 877235"/>
              <a:gd name="connsiteX1" fmla="*/ 570919 w 946576"/>
              <a:gd name="connsiteY1" fmla="*/ 255090 h 877235"/>
              <a:gd name="connsiteX2" fmla="*/ 225231 w 946576"/>
              <a:gd name="connsiteY2" fmla="*/ 9763 h 877235"/>
              <a:gd name="connsiteX3" fmla="*/ 946576 w 946576"/>
              <a:gd name="connsiteY3" fmla="*/ 554664 h 877235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67026 h 967026"/>
              <a:gd name="connsiteX1" fmla="*/ 570919 w 946576"/>
              <a:gd name="connsiteY1" fmla="*/ 344881 h 967026"/>
              <a:gd name="connsiteX2" fmla="*/ 225231 w 946576"/>
              <a:gd name="connsiteY2" fmla="*/ 99554 h 967026"/>
              <a:gd name="connsiteX3" fmla="*/ 946576 w 946576"/>
              <a:gd name="connsiteY3" fmla="*/ 644455 h 967026"/>
              <a:gd name="connsiteX0" fmla="*/ 0 w 946576"/>
              <a:gd name="connsiteY0" fmla="*/ 980548 h 980548"/>
              <a:gd name="connsiteX1" fmla="*/ 570919 w 946576"/>
              <a:gd name="connsiteY1" fmla="*/ 358403 h 980548"/>
              <a:gd name="connsiteX2" fmla="*/ 225231 w 946576"/>
              <a:gd name="connsiteY2" fmla="*/ 113076 h 980548"/>
              <a:gd name="connsiteX3" fmla="*/ 946576 w 946576"/>
              <a:gd name="connsiteY3" fmla="*/ 657977 h 9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576" h="980548">
                <a:moveTo>
                  <a:pt x="0" y="980548"/>
                </a:moveTo>
                <a:cubicBezTo>
                  <a:pt x="305962" y="928784"/>
                  <a:pt x="522229" y="586455"/>
                  <a:pt x="570919" y="358403"/>
                </a:cubicBezTo>
                <a:cubicBezTo>
                  <a:pt x="619609" y="130351"/>
                  <a:pt x="281684" y="-165453"/>
                  <a:pt x="225231" y="113076"/>
                </a:cubicBezTo>
                <a:cubicBezTo>
                  <a:pt x="168778" y="391605"/>
                  <a:pt x="653421" y="730194"/>
                  <a:pt x="946576" y="65797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941721" y="897339"/>
            <a:ext cx="52125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buNone/>
            </a:pPr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활동소감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	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생각했던것</a:t>
            </a:r>
            <a:r>
              <a:rPr lang="ko-KR" altLang="en-US" sz="1600" dirty="0" smtClean="0"/>
              <a:t> 보다 아이들이 나눔에 대해 어려워 하였습니다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나눔트리를</a:t>
            </a:r>
            <a:r>
              <a:rPr lang="ko-KR" altLang="en-US" sz="1600" dirty="0" smtClean="0"/>
              <a:t> 만들면서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돈을 기부하거나 책의 내용처럼 무언가를 버림으로 인한 방법으로의 나눔만을 생각하여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여러가지</a:t>
            </a:r>
            <a:r>
              <a:rPr lang="ko-KR" altLang="en-US" sz="1600" dirty="0" smtClean="0"/>
              <a:t> 나눔에 대해 같이 얘기 해 보았습니다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같이 토론을 하면서 어른들도 </a:t>
            </a:r>
            <a:r>
              <a:rPr lang="ko-KR" altLang="en-US" sz="1600" dirty="0" err="1" smtClean="0"/>
              <a:t>그동안</a:t>
            </a:r>
            <a:r>
              <a:rPr lang="ko-KR" altLang="en-US" sz="1600" dirty="0" smtClean="0"/>
              <a:t> 나눔을 많이 실천하지 않았고 그래서 아이들이 생활에서의 나눔을 많이 느끼지 못하였구나 를 깨닫게 되면서 잠시 반성 하는 시간을 갖게 되었습니다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374" y="5141525"/>
            <a:ext cx="3381289" cy="25359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49599" y="4697926"/>
            <a:ext cx="2455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AutoNum type="arabicPeriod"/>
            </a:lvl1pPr>
            <a:lvl2pPr lvl="1">
              <a:defRPr sz="1400"/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앞으로 </a:t>
            </a:r>
            <a:r>
              <a:rPr lang="ko-KR" altLang="en-US" sz="1600" dirty="0" err="1" smtClean="0"/>
              <a:t>작은것</a:t>
            </a:r>
            <a:r>
              <a:rPr lang="ko-KR" altLang="en-US" sz="1600" dirty="0" smtClean="0"/>
              <a:t> 하나씩 실천해 보도록 다짐을 하며 </a:t>
            </a:r>
            <a:r>
              <a:rPr lang="ko-KR" altLang="en-US" sz="1600" dirty="0" err="1" smtClean="0"/>
              <a:t>첫번째</a:t>
            </a:r>
            <a:r>
              <a:rPr lang="ko-KR" altLang="en-US" sz="1600" dirty="0" smtClean="0"/>
              <a:t> 독서금융교육을 마무리하였습니다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290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그룹 131">
            <a:extLst>
              <a:ext uri="{FF2B5EF4-FFF2-40B4-BE49-F238E27FC236}">
                <a16:creationId xmlns:a16="http://schemas.microsoft.com/office/drawing/2014/main" xmlns="" id="{91325147-13A2-4A4C-95FC-CB0700E55314}"/>
              </a:ext>
            </a:extLst>
          </p:cNvPr>
          <p:cNvGrpSpPr/>
          <p:nvPr/>
        </p:nvGrpSpPr>
        <p:grpSpPr>
          <a:xfrm>
            <a:off x="0" y="0"/>
            <a:ext cx="6858001" cy="9144002"/>
            <a:chOff x="0" y="0"/>
            <a:chExt cx="6858001" cy="9144002"/>
          </a:xfrm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xmlns="" id="{A8946606-58D2-4318-8B1B-A66A46ED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92" y="7791959"/>
              <a:ext cx="2240680" cy="1352043"/>
            </a:xfrm>
            <a:custGeom>
              <a:avLst/>
              <a:gdLst>
                <a:gd name="connsiteX0" fmla="*/ 987019 w 2240680"/>
                <a:gd name="connsiteY0" fmla="*/ 50 h 1352043"/>
                <a:gd name="connsiteX1" fmla="*/ 1723113 w 2240680"/>
                <a:gd name="connsiteY1" fmla="*/ 226061 h 1352043"/>
                <a:gd name="connsiteX2" fmla="*/ 2236197 w 2240680"/>
                <a:gd name="connsiteY2" fmla="*/ 1109094 h 1352043"/>
                <a:gd name="connsiteX3" fmla="*/ 2229970 w 2240680"/>
                <a:gd name="connsiteY3" fmla="*/ 1333344 h 1352043"/>
                <a:gd name="connsiteX4" fmla="*/ 2224932 w 2240680"/>
                <a:gd name="connsiteY4" fmla="*/ 1352043 h 1352043"/>
                <a:gd name="connsiteX5" fmla="*/ 0 w 2240680"/>
                <a:gd name="connsiteY5" fmla="*/ 1352043 h 1352043"/>
                <a:gd name="connsiteX6" fmla="*/ 82239 w 2240680"/>
                <a:gd name="connsiteY6" fmla="*/ 1259508 h 1352043"/>
                <a:gd name="connsiteX7" fmla="*/ 224707 w 2240680"/>
                <a:gd name="connsiteY7" fmla="*/ 998340 h 1352043"/>
                <a:gd name="connsiteX8" fmla="*/ 269539 w 2240680"/>
                <a:gd name="connsiteY8" fmla="*/ 519407 h 1352043"/>
                <a:gd name="connsiteX9" fmla="*/ 440900 w 2240680"/>
                <a:gd name="connsiteY9" fmla="*/ 205107 h 1352043"/>
                <a:gd name="connsiteX10" fmla="*/ 987019 w 2240680"/>
                <a:gd name="connsiteY10" fmla="*/ 50 h 135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0680" h="1352043">
                  <a:moveTo>
                    <a:pt x="987019" y="50"/>
                  </a:moveTo>
                  <a:cubicBezTo>
                    <a:pt x="1251810" y="-2473"/>
                    <a:pt x="1530332" y="90800"/>
                    <a:pt x="1723113" y="226061"/>
                  </a:cubicBezTo>
                  <a:cubicBezTo>
                    <a:pt x="2011038" y="427612"/>
                    <a:pt x="2203320" y="759871"/>
                    <a:pt x="2236197" y="1109094"/>
                  </a:cubicBezTo>
                  <a:cubicBezTo>
                    <a:pt x="2243171" y="1183428"/>
                    <a:pt x="2242673" y="1260007"/>
                    <a:pt x="2229970" y="1333344"/>
                  </a:cubicBezTo>
                  <a:lnTo>
                    <a:pt x="2224932" y="1352043"/>
                  </a:lnTo>
                  <a:lnTo>
                    <a:pt x="0" y="1352043"/>
                  </a:lnTo>
                  <a:lnTo>
                    <a:pt x="82239" y="1259508"/>
                  </a:lnTo>
                  <a:cubicBezTo>
                    <a:pt x="145751" y="1180684"/>
                    <a:pt x="198305" y="1095624"/>
                    <a:pt x="224707" y="998340"/>
                  </a:cubicBezTo>
                  <a:cubicBezTo>
                    <a:pt x="267547" y="843685"/>
                    <a:pt x="237658" y="677056"/>
                    <a:pt x="269539" y="519407"/>
                  </a:cubicBezTo>
                  <a:cubicBezTo>
                    <a:pt x="293450" y="400672"/>
                    <a:pt x="355219" y="290916"/>
                    <a:pt x="440900" y="205107"/>
                  </a:cubicBezTo>
                  <a:cubicBezTo>
                    <a:pt x="583430" y="61926"/>
                    <a:pt x="781071" y="2013"/>
                    <a:pt x="987019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xmlns="" id="{AF8EFF73-CA1B-427B-8018-11E466A6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528" y="2400356"/>
              <a:ext cx="252909" cy="217619"/>
            </a:xfrm>
            <a:custGeom>
              <a:avLst/>
              <a:gdLst>
                <a:gd name="T0" fmla="*/ 180 w 387"/>
                <a:gd name="T1" fmla="*/ 47 h 335"/>
                <a:gd name="T2" fmla="*/ 37 w 387"/>
                <a:gd name="T3" fmla="*/ 226 h 335"/>
                <a:gd name="T4" fmla="*/ 243 w 387"/>
                <a:gd name="T5" fmla="*/ 331 h 335"/>
                <a:gd name="T6" fmla="*/ 351 w 387"/>
                <a:gd name="T7" fmla="*/ 140 h 335"/>
                <a:gd name="T8" fmla="*/ 180 w 387"/>
                <a:gd name="T9" fmla="*/ 4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35">
                  <a:moveTo>
                    <a:pt x="180" y="47"/>
                  </a:moveTo>
                  <a:cubicBezTo>
                    <a:pt x="119" y="66"/>
                    <a:pt x="0" y="139"/>
                    <a:pt x="37" y="226"/>
                  </a:cubicBezTo>
                  <a:cubicBezTo>
                    <a:pt x="59" y="277"/>
                    <a:pt x="190" y="335"/>
                    <a:pt x="243" y="331"/>
                  </a:cubicBezTo>
                  <a:cubicBezTo>
                    <a:pt x="340" y="324"/>
                    <a:pt x="387" y="227"/>
                    <a:pt x="351" y="140"/>
                  </a:cubicBezTo>
                  <a:cubicBezTo>
                    <a:pt x="332" y="94"/>
                    <a:pt x="241" y="0"/>
                    <a:pt x="1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xmlns="" id="{3E40C527-486D-47BD-A523-A2646C50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65" y="5279873"/>
              <a:ext cx="211738" cy="158803"/>
            </a:xfrm>
            <a:custGeom>
              <a:avLst/>
              <a:gdLst>
                <a:gd name="T0" fmla="*/ 100 w 327"/>
                <a:gd name="T1" fmla="*/ 17 h 245"/>
                <a:gd name="T2" fmla="*/ 25 w 327"/>
                <a:gd name="T3" fmla="*/ 175 h 245"/>
                <a:gd name="T4" fmla="*/ 205 w 327"/>
                <a:gd name="T5" fmla="*/ 228 h 245"/>
                <a:gd name="T6" fmla="*/ 100 w 327"/>
                <a:gd name="T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245">
                  <a:moveTo>
                    <a:pt x="100" y="17"/>
                  </a:moveTo>
                  <a:cubicBezTo>
                    <a:pt x="35" y="47"/>
                    <a:pt x="0" y="107"/>
                    <a:pt x="25" y="175"/>
                  </a:cubicBezTo>
                  <a:cubicBezTo>
                    <a:pt x="48" y="238"/>
                    <a:pt x="140" y="245"/>
                    <a:pt x="205" y="228"/>
                  </a:cubicBezTo>
                  <a:cubicBezTo>
                    <a:pt x="327" y="197"/>
                    <a:pt x="224" y="0"/>
                    <a:pt x="10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xmlns="" id="{1490935A-333A-4AE4-827C-B6FCC4E088CD}"/>
                </a:ext>
              </a:extLst>
            </p:cNvPr>
            <p:cNvSpPr/>
            <p:nvPr/>
          </p:nvSpPr>
          <p:spPr>
            <a:xfrm flipH="1">
              <a:off x="0" y="0"/>
              <a:ext cx="2762145" cy="1430217"/>
            </a:xfrm>
            <a:custGeom>
              <a:avLst/>
              <a:gdLst>
                <a:gd name="connsiteX0" fmla="*/ 869281 w 2762145"/>
                <a:gd name="connsiteY0" fmla="*/ 0 h 1430217"/>
                <a:gd name="connsiteX1" fmla="*/ 2762145 w 2762145"/>
                <a:gd name="connsiteY1" fmla="*/ 0 h 1430217"/>
                <a:gd name="connsiteX2" fmla="*/ 2762145 w 2762145"/>
                <a:gd name="connsiteY2" fmla="*/ 788573 h 1430217"/>
                <a:gd name="connsiteX3" fmla="*/ 2743502 w 2762145"/>
                <a:gd name="connsiteY3" fmla="*/ 829565 h 1430217"/>
                <a:gd name="connsiteX4" fmla="*/ 1871081 w 2762145"/>
                <a:gd name="connsiteY4" fmla="*/ 1415408 h 1430217"/>
                <a:gd name="connsiteX5" fmla="*/ 773704 w 2762145"/>
                <a:gd name="connsiteY5" fmla="*/ 1219966 h 1430217"/>
                <a:gd name="connsiteX6" fmla="*/ 371398 w 2762145"/>
                <a:gd name="connsiteY6" fmla="*/ 1078369 h 1430217"/>
                <a:gd name="connsiteX7" fmla="*/ 104523 w 2762145"/>
                <a:gd name="connsiteY7" fmla="*/ 983640 h 1430217"/>
                <a:gd name="connsiteX8" fmla="*/ 237960 w 2762145"/>
                <a:gd name="connsiteY8" fmla="*/ 332497 h 1430217"/>
                <a:gd name="connsiteX9" fmla="*/ 847074 w 2762145"/>
                <a:gd name="connsiteY9" fmla="*/ 17765 h 14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145" h="1430217">
                  <a:moveTo>
                    <a:pt x="869281" y="0"/>
                  </a:moveTo>
                  <a:lnTo>
                    <a:pt x="2762145" y="0"/>
                  </a:lnTo>
                  <a:lnTo>
                    <a:pt x="2762145" y="788573"/>
                  </a:lnTo>
                  <a:lnTo>
                    <a:pt x="2743502" y="829565"/>
                  </a:lnTo>
                  <a:cubicBezTo>
                    <a:pt x="2582074" y="1136851"/>
                    <a:pt x="2264860" y="1361001"/>
                    <a:pt x="1871081" y="1415408"/>
                  </a:cubicBezTo>
                  <a:cubicBezTo>
                    <a:pt x="1461805" y="1472246"/>
                    <a:pt x="1139164" y="1356576"/>
                    <a:pt x="773704" y="1219966"/>
                  </a:cubicBezTo>
                  <a:cubicBezTo>
                    <a:pt x="639270" y="1170108"/>
                    <a:pt x="505832" y="1108284"/>
                    <a:pt x="371398" y="1078369"/>
                  </a:cubicBezTo>
                  <a:cubicBezTo>
                    <a:pt x="296713" y="1061418"/>
                    <a:pt x="116472" y="1061418"/>
                    <a:pt x="104523" y="983640"/>
                  </a:cubicBezTo>
                  <a:cubicBezTo>
                    <a:pt x="-108580" y="786203"/>
                    <a:pt x="38799" y="463124"/>
                    <a:pt x="237960" y="332497"/>
                  </a:cubicBezTo>
                  <a:cubicBezTo>
                    <a:pt x="434010" y="204237"/>
                    <a:pt x="657506" y="152323"/>
                    <a:pt x="847074" y="17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75A2A7AF-A29E-4D7C-AC63-1FB831363359}"/>
                </a:ext>
              </a:extLst>
            </p:cNvPr>
            <p:cNvSpPr/>
            <p:nvPr/>
          </p:nvSpPr>
          <p:spPr>
            <a:xfrm rot="6839028">
              <a:off x="37955" y="2582479"/>
              <a:ext cx="2263697" cy="612427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D08961C6-12C4-468A-99BA-B2E0950E50D9}"/>
                </a:ext>
              </a:extLst>
            </p:cNvPr>
            <p:cNvSpPr/>
            <p:nvPr/>
          </p:nvSpPr>
          <p:spPr>
            <a:xfrm rot="18764702">
              <a:off x="5444162" y="7732590"/>
              <a:ext cx="1136574" cy="342885"/>
            </a:xfrm>
            <a:custGeom>
              <a:avLst/>
              <a:gdLst>
                <a:gd name="connsiteX0" fmla="*/ 33329 w 2314238"/>
                <a:gd name="connsiteY0" fmla="*/ 3090 h 606165"/>
                <a:gd name="connsiteX1" fmla="*/ 1036939 w 2314238"/>
                <a:gd name="connsiteY1" fmla="*/ 594105 h 606165"/>
                <a:gd name="connsiteX2" fmla="*/ 2297026 w 2314238"/>
                <a:gd name="connsiteY2" fmla="*/ 371081 h 606165"/>
                <a:gd name="connsiteX3" fmla="*/ 33329 w 2314238"/>
                <a:gd name="connsiteY3" fmla="*/ 3090 h 60616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3" fmla="*/ 124769 w 2314238"/>
                <a:gd name="connsiteY3" fmla="*/ 91440 h 603075"/>
                <a:gd name="connsiteX0" fmla="*/ 33329 w 2314238"/>
                <a:gd name="connsiteY0" fmla="*/ 0 h 603075"/>
                <a:gd name="connsiteX1" fmla="*/ 1036939 w 2314238"/>
                <a:gd name="connsiteY1" fmla="*/ 591015 h 603075"/>
                <a:gd name="connsiteX2" fmla="*/ 2297026 w 2314238"/>
                <a:gd name="connsiteY2" fmla="*/ 367991 h 603075"/>
                <a:gd name="connsiteX0" fmla="*/ 0 w 2280909"/>
                <a:gd name="connsiteY0" fmla="*/ 0 h 603075"/>
                <a:gd name="connsiteX1" fmla="*/ 1003610 w 2280909"/>
                <a:gd name="connsiteY1" fmla="*/ 591015 h 603075"/>
                <a:gd name="connsiteX2" fmla="*/ 2263697 w 2280909"/>
                <a:gd name="connsiteY2" fmla="*/ 367991 h 603075"/>
                <a:gd name="connsiteX0" fmla="*/ 0 w 2263697"/>
                <a:gd name="connsiteY0" fmla="*/ 0 h 608183"/>
                <a:gd name="connsiteX1" fmla="*/ 1003610 w 2263697"/>
                <a:gd name="connsiteY1" fmla="*/ 591015 h 608183"/>
                <a:gd name="connsiteX2" fmla="*/ 2263697 w 2263697"/>
                <a:gd name="connsiteY2" fmla="*/ 367991 h 608183"/>
                <a:gd name="connsiteX0" fmla="*/ 0 w 2263697"/>
                <a:gd name="connsiteY0" fmla="*/ 0 h 612427"/>
                <a:gd name="connsiteX1" fmla="*/ 1003610 w 2263697"/>
                <a:gd name="connsiteY1" fmla="*/ 591015 h 612427"/>
                <a:gd name="connsiteX2" fmla="*/ 2263697 w 2263697"/>
                <a:gd name="connsiteY2" fmla="*/ 367991 h 61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697" h="612427">
                  <a:moveTo>
                    <a:pt x="0" y="0"/>
                  </a:moveTo>
                  <a:cubicBezTo>
                    <a:pt x="169126" y="282498"/>
                    <a:pt x="637479" y="518532"/>
                    <a:pt x="1003610" y="591015"/>
                  </a:cubicBezTo>
                  <a:cubicBezTo>
                    <a:pt x="1369741" y="663498"/>
                    <a:pt x="1992351" y="542694"/>
                    <a:pt x="2263697" y="367991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ECC68DA2-5C8C-424E-A8B0-C99538D8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418" y="1848772"/>
              <a:ext cx="2191583" cy="2807807"/>
            </a:xfrm>
            <a:custGeom>
              <a:avLst/>
              <a:gdLst>
                <a:gd name="connsiteX0" fmla="*/ 1754966 w 2191583"/>
                <a:gd name="connsiteY0" fmla="*/ 351 h 2807807"/>
                <a:gd name="connsiteX1" fmla="*/ 2044436 w 2191583"/>
                <a:gd name="connsiteY1" fmla="*/ 102657 h 2807807"/>
                <a:gd name="connsiteX2" fmla="*/ 2115116 w 2191583"/>
                <a:gd name="connsiteY2" fmla="*/ 348710 h 2807807"/>
                <a:gd name="connsiteX3" fmla="*/ 2046372 w 2191583"/>
                <a:gd name="connsiteY3" fmla="*/ 600576 h 2807807"/>
                <a:gd name="connsiteX4" fmla="*/ 1735571 w 2191583"/>
                <a:gd name="connsiteY4" fmla="*/ 1439483 h 2807807"/>
                <a:gd name="connsiteX5" fmla="*/ 2081228 w 2191583"/>
                <a:gd name="connsiteY5" fmla="*/ 830161 h 2807807"/>
                <a:gd name="connsiteX6" fmla="*/ 2135449 w 2191583"/>
                <a:gd name="connsiteY6" fmla="*/ 737937 h 2807807"/>
                <a:gd name="connsiteX7" fmla="*/ 2191583 w 2191583"/>
                <a:gd name="connsiteY7" fmla="*/ 657008 h 2807807"/>
                <a:gd name="connsiteX8" fmla="*/ 2191583 w 2191583"/>
                <a:gd name="connsiteY8" fmla="*/ 1744918 h 2807807"/>
                <a:gd name="connsiteX9" fmla="*/ 1896297 w 2191583"/>
                <a:gd name="connsiteY9" fmla="*/ 2028462 h 2807807"/>
                <a:gd name="connsiteX10" fmla="*/ 2191583 w 2191583"/>
                <a:gd name="connsiteY10" fmla="*/ 1914194 h 2807807"/>
                <a:gd name="connsiteX11" fmla="*/ 2191583 w 2191583"/>
                <a:gd name="connsiteY11" fmla="*/ 2779645 h 2807807"/>
                <a:gd name="connsiteX12" fmla="*/ 2159655 w 2191583"/>
                <a:gd name="connsiteY12" fmla="*/ 2784059 h 2807807"/>
                <a:gd name="connsiteX13" fmla="*/ 1800442 w 2191583"/>
                <a:gd name="connsiteY13" fmla="*/ 2807308 h 2807807"/>
                <a:gd name="connsiteX14" fmla="*/ 585314 w 2191583"/>
                <a:gd name="connsiteY14" fmla="*/ 2603878 h 2807807"/>
                <a:gd name="connsiteX15" fmla="*/ 205769 w 2191583"/>
                <a:gd name="connsiteY15" fmla="*/ 2387855 h 2807807"/>
                <a:gd name="connsiteX16" fmla="*/ 1472 w 2191583"/>
                <a:gd name="connsiteY16" fmla="*/ 2011025 h 2807807"/>
                <a:gd name="connsiteX17" fmla="*/ 186404 w 2191583"/>
                <a:gd name="connsiteY17" fmla="*/ 1639038 h 2807807"/>
                <a:gd name="connsiteX18" fmla="*/ 613393 w 2191583"/>
                <a:gd name="connsiteY18" fmla="*/ 1673912 h 2807807"/>
                <a:gd name="connsiteX19" fmla="*/ 932909 w 2191583"/>
                <a:gd name="connsiteY19" fmla="*/ 1986807 h 2807807"/>
                <a:gd name="connsiteX20" fmla="*/ 640503 w 2191583"/>
                <a:gd name="connsiteY20" fmla="*/ 1471451 h 2807807"/>
                <a:gd name="connsiteX21" fmla="*/ 436207 w 2191583"/>
                <a:gd name="connsiteY21" fmla="*/ 1280614 h 2807807"/>
                <a:gd name="connsiteX22" fmla="*/ 352939 w 2191583"/>
                <a:gd name="connsiteY22" fmla="*/ 1022936 h 2807807"/>
                <a:gd name="connsiteX23" fmla="*/ 571759 w 2191583"/>
                <a:gd name="connsiteY23" fmla="*/ 778820 h 2807807"/>
                <a:gd name="connsiteX24" fmla="*/ 878688 w 2191583"/>
                <a:gd name="connsiteY24" fmla="*/ 702291 h 2807807"/>
                <a:gd name="connsiteX25" fmla="*/ 1016176 w 2191583"/>
                <a:gd name="connsiteY25" fmla="*/ 874722 h 2807807"/>
                <a:gd name="connsiteX26" fmla="*/ 1327946 w 2191583"/>
                <a:gd name="connsiteY26" fmla="*/ 1530542 h 2807807"/>
                <a:gd name="connsiteX27" fmla="*/ 1265979 w 2191583"/>
                <a:gd name="connsiteY27" fmla="*/ 415552 h 2807807"/>
                <a:gd name="connsiteX28" fmla="*/ 1327946 w 2191583"/>
                <a:gd name="connsiteY28" fmla="*/ 105563 h 2807807"/>
                <a:gd name="connsiteX29" fmla="*/ 1646494 w 2191583"/>
                <a:gd name="connsiteY29" fmla="*/ 1910 h 2807807"/>
                <a:gd name="connsiteX30" fmla="*/ 1754966 w 2191583"/>
                <a:gd name="connsiteY30" fmla="*/ 351 h 280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1583" h="2807807">
                  <a:moveTo>
                    <a:pt x="1754966" y="351"/>
                  </a:moveTo>
                  <a:cubicBezTo>
                    <a:pt x="1864527" y="3121"/>
                    <a:pt x="1973271" y="23464"/>
                    <a:pt x="2044436" y="102657"/>
                  </a:cubicBezTo>
                  <a:cubicBezTo>
                    <a:pt x="2103498" y="167561"/>
                    <a:pt x="2121894" y="261526"/>
                    <a:pt x="2115116" y="348710"/>
                  </a:cubicBezTo>
                  <a:cubicBezTo>
                    <a:pt x="2107371" y="435895"/>
                    <a:pt x="2077356" y="519204"/>
                    <a:pt x="2046372" y="600576"/>
                  </a:cubicBezTo>
                  <a:cubicBezTo>
                    <a:pt x="1942772" y="880535"/>
                    <a:pt x="1839171" y="1160493"/>
                    <a:pt x="1735571" y="1439483"/>
                  </a:cubicBezTo>
                  <a:cubicBezTo>
                    <a:pt x="1850790" y="1237022"/>
                    <a:pt x="1966009" y="1033592"/>
                    <a:pt x="2081228" y="830161"/>
                  </a:cubicBezTo>
                  <a:cubicBezTo>
                    <a:pt x="2098657" y="799405"/>
                    <a:pt x="2116508" y="768285"/>
                    <a:pt x="2135449" y="737937"/>
                  </a:cubicBezTo>
                  <a:lnTo>
                    <a:pt x="2191583" y="657008"/>
                  </a:lnTo>
                  <a:lnTo>
                    <a:pt x="2191583" y="1744918"/>
                  </a:lnTo>
                  <a:lnTo>
                    <a:pt x="1896297" y="2028462"/>
                  </a:lnTo>
                  <a:lnTo>
                    <a:pt x="2191583" y="1914194"/>
                  </a:lnTo>
                  <a:lnTo>
                    <a:pt x="2191583" y="2779645"/>
                  </a:lnTo>
                  <a:lnTo>
                    <a:pt x="2159655" y="2784059"/>
                  </a:lnTo>
                  <a:cubicBezTo>
                    <a:pt x="2040563" y="2797621"/>
                    <a:pt x="1920502" y="2805371"/>
                    <a:pt x="1800442" y="2807308"/>
                  </a:cubicBezTo>
                  <a:cubicBezTo>
                    <a:pt x="1390881" y="2814089"/>
                    <a:pt x="968733" y="2752091"/>
                    <a:pt x="585314" y="2603878"/>
                  </a:cubicBezTo>
                  <a:cubicBezTo>
                    <a:pt x="448794" y="2550599"/>
                    <a:pt x="314210" y="2485695"/>
                    <a:pt x="205769" y="2387855"/>
                  </a:cubicBezTo>
                  <a:cubicBezTo>
                    <a:pt x="96359" y="2290983"/>
                    <a:pt x="13091" y="2157301"/>
                    <a:pt x="1472" y="2011025"/>
                  </a:cubicBezTo>
                  <a:cubicBezTo>
                    <a:pt x="-11115" y="1864749"/>
                    <a:pt x="57630" y="1708786"/>
                    <a:pt x="186404" y="1639038"/>
                  </a:cubicBezTo>
                  <a:cubicBezTo>
                    <a:pt x="318083" y="1567353"/>
                    <a:pt x="485587" y="1597384"/>
                    <a:pt x="613393" y="1673912"/>
                  </a:cubicBezTo>
                  <a:cubicBezTo>
                    <a:pt x="742168" y="1751409"/>
                    <a:pt x="838990" y="1870561"/>
                    <a:pt x="932909" y="1986807"/>
                  </a:cubicBezTo>
                  <a:cubicBezTo>
                    <a:pt x="889338" y="1791126"/>
                    <a:pt x="786706" y="1609008"/>
                    <a:pt x="640503" y="1471451"/>
                  </a:cubicBezTo>
                  <a:cubicBezTo>
                    <a:pt x="572727" y="1406547"/>
                    <a:pt x="496237" y="1352299"/>
                    <a:pt x="436207" y="1280614"/>
                  </a:cubicBezTo>
                  <a:cubicBezTo>
                    <a:pt x="376177" y="1208929"/>
                    <a:pt x="333575" y="1113995"/>
                    <a:pt x="352939" y="1022936"/>
                  </a:cubicBezTo>
                  <a:cubicBezTo>
                    <a:pt x="376177" y="912502"/>
                    <a:pt x="477841" y="839849"/>
                    <a:pt x="571759" y="778820"/>
                  </a:cubicBezTo>
                  <a:cubicBezTo>
                    <a:pt x="664709" y="717791"/>
                    <a:pt x="778960" y="655793"/>
                    <a:pt x="878688" y="702291"/>
                  </a:cubicBezTo>
                  <a:cubicBezTo>
                    <a:pt x="947432" y="734259"/>
                    <a:pt x="984225" y="806912"/>
                    <a:pt x="1016176" y="874722"/>
                  </a:cubicBezTo>
                  <a:cubicBezTo>
                    <a:pt x="1119777" y="1093652"/>
                    <a:pt x="1224346" y="1311613"/>
                    <a:pt x="1327946" y="1530542"/>
                  </a:cubicBezTo>
                  <a:cubicBezTo>
                    <a:pt x="1307613" y="1158556"/>
                    <a:pt x="1286312" y="786569"/>
                    <a:pt x="1265979" y="415552"/>
                  </a:cubicBezTo>
                  <a:cubicBezTo>
                    <a:pt x="1260170" y="307056"/>
                    <a:pt x="1257265" y="186935"/>
                    <a:pt x="1327946" y="105563"/>
                  </a:cubicBezTo>
                  <a:cubicBezTo>
                    <a:pt x="1403468" y="18379"/>
                    <a:pt x="1531274" y="6754"/>
                    <a:pt x="1646494" y="1910"/>
                  </a:cubicBezTo>
                  <a:cubicBezTo>
                    <a:pt x="1681834" y="457"/>
                    <a:pt x="1718445" y="-572"/>
                    <a:pt x="1754966" y="3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xmlns="" id="{CBB81733-FC4F-4093-B5A6-2357C59BB642}"/>
                </a:ext>
              </a:extLst>
            </p:cNvPr>
            <p:cNvGrpSpPr/>
            <p:nvPr/>
          </p:nvGrpSpPr>
          <p:grpSpPr>
            <a:xfrm rot="4941078">
              <a:off x="4857659" y="4256188"/>
              <a:ext cx="515938" cy="933450"/>
              <a:chOff x="698500" y="3695701"/>
              <a:chExt cx="515938" cy="933450"/>
            </a:xfrm>
          </p:grpSpPr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xmlns="" id="{F08CF1DE-D750-4A7F-A8C2-71C2B186B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" y="3808413"/>
                <a:ext cx="382588" cy="820738"/>
              </a:xfrm>
              <a:custGeom>
                <a:avLst/>
                <a:gdLst>
                  <a:gd name="T0" fmla="*/ 882 w 1088"/>
                  <a:gd name="T1" fmla="*/ 2314 h 2332"/>
                  <a:gd name="T2" fmla="*/ 1004 w 1088"/>
                  <a:gd name="T3" fmla="*/ 1689 h 2332"/>
                  <a:gd name="T4" fmla="*/ 943 w 1088"/>
                  <a:gd name="T5" fmla="*/ 1270 h 2332"/>
                  <a:gd name="T6" fmla="*/ 811 w 1088"/>
                  <a:gd name="T7" fmla="*/ 991 h 2332"/>
                  <a:gd name="T8" fmla="*/ 448 w 1088"/>
                  <a:gd name="T9" fmla="*/ 1046 h 2332"/>
                  <a:gd name="T10" fmla="*/ 106 w 1088"/>
                  <a:gd name="T11" fmla="*/ 1008 h 2332"/>
                  <a:gd name="T12" fmla="*/ 116 w 1088"/>
                  <a:gd name="T13" fmla="*/ 972 h 2332"/>
                  <a:gd name="T14" fmla="*/ 447 w 1088"/>
                  <a:gd name="T15" fmla="*/ 1016 h 2332"/>
                  <a:gd name="T16" fmla="*/ 783 w 1088"/>
                  <a:gd name="T17" fmla="*/ 952 h 2332"/>
                  <a:gd name="T18" fmla="*/ 500 w 1088"/>
                  <a:gd name="T19" fmla="*/ 587 h 2332"/>
                  <a:gd name="T20" fmla="*/ 212 w 1088"/>
                  <a:gd name="T21" fmla="*/ 364 h 2332"/>
                  <a:gd name="T22" fmla="*/ 0 w 1088"/>
                  <a:gd name="T23" fmla="*/ 316 h 2332"/>
                  <a:gd name="T24" fmla="*/ 11 w 1088"/>
                  <a:gd name="T25" fmla="*/ 289 h 2332"/>
                  <a:gd name="T26" fmla="*/ 154 w 1088"/>
                  <a:gd name="T27" fmla="*/ 325 h 2332"/>
                  <a:gd name="T28" fmla="*/ 259 w 1088"/>
                  <a:gd name="T29" fmla="*/ 356 h 2332"/>
                  <a:gd name="T30" fmla="*/ 385 w 1088"/>
                  <a:gd name="T31" fmla="*/ 454 h 2332"/>
                  <a:gd name="T32" fmla="*/ 399 w 1088"/>
                  <a:gd name="T33" fmla="*/ 272 h 2332"/>
                  <a:gd name="T34" fmla="*/ 383 w 1088"/>
                  <a:gd name="T35" fmla="*/ 192 h 2332"/>
                  <a:gd name="T36" fmla="*/ 302 w 1088"/>
                  <a:gd name="T37" fmla="*/ 9 h 2332"/>
                  <a:gd name="T38" fmla="*/ 318 w 1088"/>
                  <a:gd name="T39" fmla="*/ 0 h 2332"/>
                  <a:gd name="T40" fmla="*/ 420 w 1088"/>
                  <a:gd name="T41" fmla="*/ 206 h 2332"/>
                  <a:gd name="T42" fmla="*/ 424 w 1088"/>
                  <a:gd name="T43" fmla="*/ 387 h 2332"/>
                  <a:gd name="T44" fmla="*/ 424 w 1088"/>
                  <a:gd name="T45" fmla="*/ 484 h 2332"/>
                  <a:gd name="T46" fmla="*/ 521 w 1088"/>
                  <a:gd name="T47" fmla="*/ 558 h 2332"/>
                  <a:gd name="T48" fmla="*/ 688 w 1088"/>
                  <a:gd name="T49" fmla="*/ 736 h 2332"/>
                  <a:gd name="T50" fmla="*/ 922 w 1088"/>
                  <a:gd name="T51" fmla="*/ 1080 h 2332"/>
                  <a:gd name="T52" fmla="*/ 1004 w 1088"/>
                  <a:gd name="T53" fmla="*/ 1262 h 2332"/>
                  <a:gd name="T54" fmla="*/ 1061 w 1088"/>
                  <a:gd name="T55" fmla="*/ 1687 h 2332"/>
                  <a:gd name="T56" fmla="*/ 953 w 1088"/>
                  <a:gd name="T57" fmla="*/ 2332 h 2332"/>
                  <a:gd name="T58" fmla="*/ 882 w 1088"/>
                  <a:gd name="T59" fmla="*/ 2314 h 2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8" h="2332">
                    <a:moveTo>
                      <a:pt x="882" y="2314"/>
                    </a:moveTo>
                    <a:cubicBezTo>
                      <a:pt x="882" y="2314"/>
                      <a:pt x="988" y="1762"/>
                      <a:pt x="1004" y="1689"/>
                    </a:cubicBezTo>
                    <a:cubicBezTo>
                      <a:pt x="1019" y="1616"/>
                      <a:pt x="974" y="1339"/>
                      <a:pt x="943" y="1270"/>
                    </a:cubicBezTo>
                    <a:cubicBezTo>
                      <a:pt x="911" y="1201"/>
                      <a:pt x="811" y="991"/>
                      <a:pt x="811" y="991"/>
                    </a:cubicBezTo>
                    <a:cubicBezTo>
                      <a:pt x="811" y="991"/>
                      <a:pt x="484" y="1034"/>
                      <a:pt x="448" y="1046"/>
                    </a:cubicBezTo>
                    <a:cubicBezTo>
                      <a:pt x="412" y="1057"/>
                      <a:pt x="106" y="1008"/>
                      <a:pt x="106" y="1008"/>
                    </a:cubicBezTo>
                    <a:cubicBezTo>
                      <a:pt x="116" y="972"/>
                      <a:pt x="116" y="972"/>
                      <a:pt x="116" y="972"/>
                    </a:cubicBezTo>
                    <a:cubicBezTo>
                      <a:pt x="116" y="972"/>
                      <a:pt x="430" y="1020"/>
                      <a:pt x="447" y="1016"/>
                    </a:cubicBezTo>
                    <a:cubicBezTo>
                      <a:pt x="464" y="1012"/>
                      <a:pt x="783" y="952"/>
                      <a:pt x="783" y="952"/>
                    </a:cubicBezTo>
                    <a:cubicBezTo>
                      <a:pt x="783" y="952"/>
                      <a:pt x="567" y="632"/>
                      <a:pt x="500" y="587"/>
                    </a:cubicBezTo>
                    <a:cubicBezTo>
                      <a:pt x="432" y="542"/>
                      <a:pt x="267" y="372"/>
                      <a:pt x="212" y="364"/>
                    </a:cubicBezTo>
                    <a:cubicBezTo>
                      <a:pt x="157" y="356"/>
                      <a:pt x="0" y="316"/>
                      <a:pt x="0" y="316"/>
                    </a:cubicBezTo>
                    <a:cubicBezTo>
                      <a:pt x="11" y="289"/>
                      <a:pt x="11" y="289"/>
                      <a:pt x="11" y="289"/>
                    </a:cubicBezTo>
                    <a:cubicBezTo>
                      <a:pt x="11" y="289"/>
                      <a:pt x="120" y="319"/>
                      <a:pt x="154" y="325"/>
                    </a:cubicBezTo>
                    <a:cubicBezTo>
                      <a:pt x="188" y="331"/>
                      <a:pt x="224" y="337"/>
                      <a:pt x="259" y="356"/>
                    </a:cubicBezTo>
                    <a:cubicBezTo>
                      <a:pt x="294" y="375"/>
                      <a:pt x="385" y="454"/>
                      <a:pt x="385" y="454"/>
                    </a:cubicBezTo>
                    <a:cubicBezTo>
                      <a:pt x="385" y="454"/>
                      <a:pt x="396" y="308"/>
                      <a:pt x="399" y="272"/>
                    </a:cubicBezTo>
                    <a:cubicBezTo>
                      <a:pt x="401" y="237"/>
                      <a:pt x="383" y="192"/>
                      <a:pt x="383" y="192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404" y="165"/>
                      <a:pt x="420" y="206"/>
                    </a:cubicBezTo>
                    <a:cubicBezTo>
                      <a:pt x="436" y="247"/>
                      <a:pt x="428" y="365"/>
                      <a:pt x="424" y="387"/>
                    </a:cubicBezTo>
                    <a:cubicBezTo>
                      <a:pt x="419" y="409"/>
                      <a:pt x="424" y="484"/>
                      <a:pt x="424" y="484"/>
                    </a:cubicBezTo>
                    <a:cubicBezTo>
                      <a:pt x="424" y="484"/>
                      <a:pt x="480" y="527"/>
                      <a:pt x="521" y="558"/>
                    </a:cubicBezTo>
                    <a:cubicBezTo>
                      <a:pt x="562" y="588"/>
                      <a:pt x="656" y="690"/>
                      <a:pt x="688" y="736"/>
                    </a:cubicBezTo>
                    <a:cubicBezTo>
                      <a:pt x="719" y="782"/>
                      <a:pt x="878" y="997"/>
                      <a:pt x="922" y="1080"/>
                    </a:cubicBezTo>
                    <a:cubicBezTo>
                      <a:pt x="965" y="1164"/>
                      <a:pt x="996" y="1238"/>
                      <a:pt x="1004" y="1262"/>
                    </a:cubicBezTo>
                    <a:cubicBezTo>
                      <a:pt x="1011" y="1286"/>
                      <a:pt x="1088" y="1557"/>
                      <a:pt x="1061" y="1687"/>
                    </a:cubicBezTo>
                    <a:cubicBezTo>
                      <a:pt x="1035" y="1817"/>
                      <a:pt x="953" y="2332"/>
                      <a:pt x="953" y="2332"/>
                    </a:cubicBezTo>
                    <a:lnTo>
                      <a:pt x="882" y="231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xmlns="" id="{D5B80C66-9997-457E-9F36-F182F8409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4064001"/>
                <a:ext cx="169863" cy="158750"/>
              </a:xfrm>
              <a:custGeom>
                <a:avLst/>
                <a:gdLst>
                  <a:gd name="T0" fmla="*/ 16 w 482"/>
                  <a:gd name="T1" fmla="*/ 242 h 453"/>
                  <a:gd name="T2" fmla="*/ 61 w 482"/>
                  <a:gd name="T3" fmla="*/ 358 h 453"/>
                  <a:gd name="T4" fmla="*/ 127 w 482"/>
                  <a:gd name="T5" fmla="*/ 428 h 453"/>
                  <a:gd name="T6" fmla="*/ 282 w 482"/>
                  <a:gd name="T7" fmla="*/ 429 h 453"/>
                  <a:gd name="T8" fmla="*/ 438 w 482"/>
                  <a:gd name="T9" fmla="*/ 353 h 453"/>
                  <a:gd name="T10" fmla="*/ 472 w 482"/>
                  <a:gd name="T11" fmla="*/ 264 h 453"/>
                  <a:gd name="T12" fmla="*/ 339 w 482"/>
                  <a:gd name="T13" fmla="*/ 28 h 453"/>
                  <a:gd name="T14" fmla="*/ 194 w 482"/>
                  <a:gd name="T15" fmla="*/ 13 h 453"/>
                  <a:gd name="T16" fmla="*/ 16 w 482"/>
                  <a:gd name="T17" fmla="*/ 24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453">
                    <a:moveTo>
                      <a:pt x="16" y="242"/>
                    </a:moveTo>
                    <a:cubicBezTo>
                      <a:pt x="22" y="283"/>
                      <a:pt x="39" y="322"/>
                      <a:pt x="61" y="358"/>
                    </a:cubicBezTo>
                    <a:cubicBezTo>
                      <a:pt x="78" y="386"/>
                      <a:pt x="98" y="413"/>
                      <a:pt x="127" y="428"/>
                    </a:cubicBezTo>
                    <a:cubicBezTo>
                      <a:pt x="174" y="453"/>
                      <a:pt x="231" y="442"/>
                      <a:pt x="282" y="429"/>
                    </a:cubicBezTo>
                    <a:cubicBezTo>
                      <a:pt x="339" y="416"/>
                      <a:pt x="401" y="399"/>
                      <a:pt x="438" y="353"/>
                    </a:cubicBezTo>
                    <a:cubicBezTo>
                      <a:pt x="458" y="328"/>
                      <a:pt x="469" y="296"/>
                      <a:pt x="472" y="264"/>
                    </a:cubicBezTo>
                    <a:cubicBezTo>
                      <a:pt x="482" y="168"/>
                      <a:pt x="426" y="69"/>
                      <a:pt x="339" y="28"/>
                    </a:cubicBezTo>
                    <a:cubicBezTo>
                      <a:pt x="294" y="7"/>
                      <a:pt x="242" y="0"/>
                      <a:pt x="194" y="13"/>
                    </a:cubicBezTo>
                    <a:cubicBezTo>
                      <a:pt x="94" y="39"/>
                      <a:pt x="0" y="134"/>
                      <a:pt x="16" y="242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xmlns="" id="{BF3FD6E7-F219-416F-A00A-BE720D0C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" y="3829051"/>
                <a:ext cx="158750" cy="157163"/>
              </a:xfrm>
              <a:custGeom>
                <a:avLst/>
                <a:gdLst>
                  <a:gd name="T0" fmla="*/ 72 w 450"/>
                  <a:gd name="T1" fmla="*/ 377 h 448"/>
                  <a:gd name="T2" fmla="*/ 159 w 450"/>
                  <a:gd name="T3" fmla="*/ 442 h 448"/>
                  <a:gd name="T4" fmla="*/ 263 w 450"/>
                  <a:gd name="T5" fmla="*/ 419 h 448"/>
                  <a:gd name="T6" fmla="*/ 372 w 450"/>
                  <a:gd name="T7" fmla="*/ 358 h 448"/>
                  <a:gd name="T8" fmla="*/ 441 w 450"/>
                  <a:gd name="T9" fmla="*/ 256 h 448"/>
                  <a:gd name="T10" fmla="*/ 415 w 450"/>
                  <a:gd name="T11" fmla="*/ 131 h 448"/>
                  <a:gd name="T12" fmla="*/ 320 w 450"/>
                  <a:gd name="T13" fmla="*/ 44 h 448"/>
                  <a:gd name="T14" fmla="*/ 169 w 450"/>
                  <a:gd name="T15" fmla="*/ 5 h 448"/>
                  <a:gd name="T16" fmla="*/ 30 w 450"/>
                  <a:gd name="T17" fmla="*/ 285 h 448"/>
                  <a:gd name="T18" fmla="*/ 72 w 450"/>
                  <a:gd name="T19" fmla="*/ 37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0" h="448">
                    <a:moveTo>
                      <a:pt x="72" y="377"/>
                    </a:moveTo>
                    <a:cubicBezTo>
                      <a:pt x="93" y="408"/>
                      <a:pt x="123" y="435"/>
                      <a:pt x="159" y="442"/>
                    </a:cubicBezTo>
                    <a:cubicBezTo>
                      <a:pt x="195" y="448"/>
                      <a:pt x="230" y="434"/>
                      <a:pt x="263" y="419"/>
                    </a:cubicBezTo>
                    <a:cubicBezTo>
                      <a:pt x="301" y="402"/>
                      <a:pt x="339" y="384"/>
                      <a:pt x="372" y="358"/>
                    </a:cubicBezTo>
                    <a:cubicBezTo>
                      <a:pt x="405" y="332"/>
                      <a:pt x="432" y="297"/>
                      <a:pt x="441" y="256"/>
                    </a:cubicBezTo>
                    <a:cubicBezTo>
                      <a:pt x="450" y="213"/>
                      <a:pt x="439" y="168"/>
                      <a:pt x="415" y="131"/>
                    </a:cubicBezTo>
                    <a:cubicBezTo>
                      <a:pt x="392" y="94"/>
                      <a:pt x="358" y="66"/>
                      <a:pt x="320" y="44"/>
                    </a:cubicBezTo>
                    <a:cubicBezTo>
                      <a:pt x="274" y="17"/>
                      <a:pt x="222" y="0"/>
                      <a:pt x="169" y="5"/>
                    </a:cubicBezTo>
                    <a:cubicBezTo>
                      <a:pt x="31" y="18"/>
                      <a:pt x="0" y="172"/>
                      <a:pt x="30" y="285"/>
                    </a:cubicBezTo>
                    <a:cubicBezTo>
                      <a:pt x="38" y="318"/>
                      <a:pt x="53" y="349"/>
                      <a:pt x="72" y="377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xmlns="" id="{E76A93A9-D88D-4903-8118-108847F07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00" y="3695701"/>
                <a:ext cx="155575" cy="171450"/>
              </a:xfrm>
              <a:custGeom>
                <a:avLst/>
                <a:gdLst>
                  <a:gd name="T0" fmla="*/ 17 w 440"/>
                  <a:gd name="T1" fmla="*/ 200 h 484"/>
                  <a:gd name="T2" fmla="*/ 34 w 440"/>
                  <a:gd name="T3" fmla="*/ 362 h 484"/>
                  <a:gd name="T4" fmla="*/ 161 w 440"/>
                  <a:gd name="T5" fmla="*/ 465 h 484"/>
                  <a:gd name="T6" fmla="*/ 340 w 440"/>
                  <a:gd name="T7" fmla="*/ 447 h 484"/>
                  <a:gd name="T8" fmla="*/ 438 w 440"/>
                  <a:gd name="T9" fmla="*/ 297 h 484"/>
                  <a:gd name="T10" fmla="*/ 431 w 440"/>
                  <a:gd name="T11" fmla="*/ 216 h 484"/>
                  <a:gd name="T12" fmla="*/ 382 w 440"/>
                  <a:gd name="T13" fmla="*/ 89 h 484"/>
                  <a:gd name="T14" fmla="*/ 273 w 440"/>
                  <a:gd name="T15" fmla="*/ 12 h 484"/>
                  <a:gd name="T16" fmla="*/ 135 w 440"/>
                  <a:gd name="T17" fmla="*/ 54 h 484"/>
                  <a:gd name="T18" fmla="*/ 17 w 440"/>
                  <a:gd name="T19" fmla="*/ 20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84">
                    <a:moveTo>
                      <a:pt x="17" y="200"/>
                    </a:moveTo>
                    <a:cubicBezTo>
                      <a:pt x="0" y="253"/>
                      <a:pt x="7" y="313"/>
                      <a:pt x="34" y="362"/>
                    </a:cubicBezTo>
                    <a:cubicBezTo>
                      <a:pt x="61" y="410"/>
                      <a:pt x="108" y="448"/>
                      <a:pt x="161" y="465"/>
                    </a:cubicBezTo>
                    <a:cubicBezTo>
                      <a:pt x="220" y="484"/>
                      <a:pt x="287" y="479"/>
                      <a:pt x="340" y="447"/>
                    </a:cubicBezTo>
                    <a:cubicBezTo>
                      <a:pt x="394" y="416"/>
                      <a:pt x="432" y="358"/>
                      <a:pt x="438" y="297"/>
                    </a:cubicBezTo>
                    <a:cubicBezTo>
                      <a:pt x="440" y="270"/>
                      <a:pt x="437" y="242"/>
                      <a:pt x="431" y="216"/>
                    </a:cubicBezTo>
                    <a:cubicBezTo>
                      <a:pt x="422" y="171"/>
                      <a:pt x="408" y="127"/>
                      <a:pt x="382" y="89"/>
                    </a:cubicBezTo>
                    <a:cubicBezTo>
                      <a:pt x="356" y="52"/>
                      <a:pt x="317" y="22"/>
                      <a:pt x="273" y="12"/>
                    </a:cubicBezTo>
                    <a:cubicBezTo>
                      <a:pt x="219" y="0"/>
                      <a:pt x="179" y="26"/>
                      <a:pt x="135" y="54"/>
                    </a:cubicBezTo>
                    <a:cubicBezTo>
                      <a:pt x="82" y="87"/>
                      <a:pt x="35" y="140"/>
                      <a:pt x="17" y="200"/>
                    </a:cubicBezTo>
                    <a:close/>
                  </a:path>
                </a:pathLst>
              </a:custGeom>
              <a:solidFill>
                <a:srgbClr val="E75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7B30B33C-00F9-4F48-92A0-98E35155BB07}"/>
              </a:ext>
            </a:extLst>
          </p:cNvPr>
          <p:cNvSpPr txBox="1"/>
          <p:nvPr/>
        </p:nvSpPr>
        <p:spPr>
          <a:xfrm>
            <a:off x="3054448" y="6476922"/>
            <a:ext cx="459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tx2"/>
                </a:solidFill>
                <a:latin typeface="Big_Bottom_Cartoon" pitchFamily="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032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vertical_63">
      <a:dk1>
        <a:sysClr val="windowText" lastClr="000000"/>
      </a:dk1>
      <a:lt1>
        <a:sysClr val="window" lastClr="FFFFFF"/>
      </a:lt1>
      <a:dk2>
        <a:srgbClr val="4D5271"/>
      </a:dk2>
      <a:lt2>
        <a:srgbClr val="EBECEE"/>
      </a:lt2>
      <a:accent1>
        <a:srgbClr val="F2EDE9"/>
      </a:accent1>
      <a:accent2>
        <a:srgbClr val="E1AC9A"/>
      </a:accent2>
      <a:accent3>
        <a:srgbClr val="D96955"/>
      </a:accent3>
      <a:accent4>
        <a:srgbClr val="979EB1"/>
      </a:accent4>
      <a:accent5>
        <a:srgbClr val="4D5271"/>
      </a:accent5>
      <a:accent6>
        <a:srgbClr val="94A373"/>
      </a:accent6>
      <a:hlink>
        <a:srgbClr val="D96955"/>
      </a:hlink>
      <a:folHlink>
        <a:srgbClr val="979EB1"/>
      </a:folHlink>
    </a:clrScheme>
    <a:fontScheme name="사용자 지정 556">
      <a:majorFont>
        <a:latin typeface="Big_Bottom_Cartoon"/>
        <a:ea typeface="맑은 고딕"/>
        <a:cs typeface=""/>
      </a:majorFont>
      <a:minorFont>
        <a:latin typeface="Montserrat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1057_Vertical_63</Template>
  <TotalTime>70</TotalTime>
  <Words>150</Words>
  <Application>Microsoft Office PowerPoint</Application>
  <PresentationFormat>Letter 용지(8.5x11in)</PresentationFormat>
  <Paragraphs>27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맑은 고딕</vt:lpstr>
      <vt:lpstr>Montserrat</vt:lpstr>
      <vt:lpstr>Big_Bottom_Cartoon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Slide Members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Powerpoint Templates, Diagram, Chart, Google slides, Keynote</dc:subject>
  <dc:creator>kimdahye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nwar02@gmail.com</cp:lastModifiedBy>
  <cp:revision>10</cp:revision>
  <dcterms:created xsi:type="dcterms:W3CDTF">2021-03-05T04:54:59Z</dcterms:created>
  <dcterms:modified xsi:type="dcterms:W3CDTF">2025-01-19T12:35:03Z</dcterms:modified>
  <cp:category>www.slidemembers.com</cp:category>
</cp:coreProperties>
</file>