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08E9BE-EFE6-4014-9404-7B818D9F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E59B079-4208-47C4-B2D7-800656706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E2575E4-F0BE-4DF1-A77F-52645CE9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CF36C2-2004-4320-96B5-F3D40B34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24D871-90FD-446B-85F4-94A2DB5A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332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A47098-81BD-4FC6-9B9B-9E950772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F90004C-33FB-4C3C-B966-600DDB0A1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631880-ACF6-48EB-B0B9-F83F4244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1AD810-2DC4-462F-9C60-8A8D3495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856DE63-65A7-4221-B402-F599DD86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35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AE0AB69-DDCC-41F8-B5FF-7BCEE6BFA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5547C45-BB9C-47A5-856F-2D32E304B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7C7BFF-0236-421E-B66C-647B228F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B7EF94-51F7-490F-8BD2-526B9C10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E0A317B-411F-42EA-BA93-EE2165E3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6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DAF040-470A-44EA-BB89-645DF584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1AD15B-0EAE-4E5F-B166-5748E73C7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B848E92-69EB-47E2-B3A1-B315AB658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B6182A-8B5B-4836-B3E0-991B470D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6E2A8B-2844-48CE-95C7-E42E3274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573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F683F5-55C7-458C-B5D9-DA4F06251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085FFB8-77EF-4482-9E13-EE3E0058F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295545-C2F4-42C6-B080-C1D4E955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E8D4BE-E721-4836-BBD7-A331A06A9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F83AB8-288B-4E33-84EA-D68365CD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76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B5B6A5-7A92-4BD2-9DC4-7620C1495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C9781C-F23A-4847-82AC-CE260E27B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A307A4-6A71-4CD7-92B3-7EE9490F4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AB37625-2C85-4ABF-BDED-E353D5A3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44DFFD-90E1-4770-90FE-CA7A2ADC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C71A88-5CB3-4ABE-A435-CCEEDB3F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6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E83D24-8429-4BAE-AC09-7BA92C881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56D85B5-9341-4C14-8B7D-9E766EE98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1EB88BF-110D-486D-BCD0-E46697AD8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5AE786B-C880-41EB-9AC6-04D307FFC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E55F4E1-3C67-41E2-A4C8-1107B16E7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1EC05B7-4872-4B7D-888A-29B82618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8B74B31-1653-4015-9BCC-180499E4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06E347F-AEFA-4342-8042-09654A00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90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C9D670-AA61-4E8C-9217-FC168EA5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AAB8741-9CC8-4D28-AACE-C6D559D3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CF85088-2EE3-4229-827D-F1E00053F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D4C91C4-F7A4-45B6-AEC7-7A268ED0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36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79F4A15-619E-4FE3-8A98-17F1C7E3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950A3FB-3B4E-4934-8C89-DE56C999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C5AF024-7CB1-4C5A-8EFE-57E7171C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8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43E59C-BBD2-49E7-A3B4-390798726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0154741-1532-4B8D-B629-B331DB11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001E808-48EE-4D76-A01C-E98118096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8AE05C-878A-4577-ADDD-91849B81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41DC92-E903-4E6E-B941-65E9EEAF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4303F4-FB68-4181-A7C9-B73EE50F3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88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54D29E-5D59-447D-AA9C-9E2E980F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7C15A1D-DF66-4B03-AEB9-95A5C03C7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7C56924-0864-4E5E-AC87-24551F2B1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2A82ED-6044-4CE8-9F3F-89FA76D7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E8FDB29-D344-416D-84D0-461E6CDC4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1B794BC-B7A1-453D-9EAA-71ECD167D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582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CADF427-35F3-4A81-910E-AE76DDAEF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E5D7035-6523-4218-9C52-19595D6E2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43C7BB-BCB0-4D26-B50B-DDC048BF7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48679-8D95-47F4-9A4E-FDFF28AFE6F6}" type="datetimeFigureOut">
              <a:rPr lang="ko-KR" altLang="en-US" smtClean="0"/>
              <a:t>2025-09-26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3DC479-AFB8-4FB9-B669-F0BB50E7B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DA713C-DACB-42F4-9BD7-EF6306A69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33592-5BAD-4CE4-8962-23547E40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093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BC2F691-9D31-462F-BDDE-104E9BA76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77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F53F4274-1846-4CE3-986F-63B5A1680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8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085ECC13-8AE1-4FFF-AB9D-C64394D200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9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A1FC94A-1B14-4DA1-B17C-35F51C29F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1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1A44A04-C4F5-427D-B526-0C08FB5233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67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Teacher</dc:creator>
  <cp:lastModifiedBy>Teacher</cp:lastModifiedBy>
  <cp:revision>2</cp:revision>
  <dcterms:created xsi:type="dcterms:W3CDTF">2025-09-25T04:11:57Z</dcterms:created>
  <dcterms:modified xsi:type="dcterms:W3CDTF">2025-09-26T04:25:39Z</dcterms:modified>
</cp:coreProperties>
</file>